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modernComment_106_7400BF9D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  <p:sldMasterId id="2147483679" r:id="rId6"/>
    <p:sldMasterId id="2147483681" r:id="rId7"/>
  </p:sldMasterIdLst>
  <p:notesMasterIdLst>
    <p:notesMasterId r:id="rId31"/>
  </p:notesMasterIdLst>
  <p:sldIdLst>
    <p:sldId id="256" r:id="rId8"/>
    <p:sldId id="304" r:id="rId9"/>
    <p:sldId id="305" r:id="rId10"/>
    <p:sldId id="257" r:id="rId11"/>
    <p:sldId id="285" r:id="rId12"/>
    <p:sldId id="259" r:id="rId13"/>
    <p:sldId id="267" r:id="rId14"/>
    <p:sldId id="286" r:id="rId15"/>
    <p:sldId id="303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288" r:id="rId24"/>
    <p:sldId id="301" r:id="rId25"/>
    <p:sldId id="302" r:id="rId26"/>
    <p:sldId id="300" r:id="rId27"/>
    <p:sldId id="313" r:id="rId28"/>
    <p:sldId id="262" r:id="rId29"/>
    <p:sldId id="261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57D5415-E026-8F21-D8D5-127C3E7235E3}" name="Dries Jeroen" initials="DJ" userId="S::jeroen.dries_vito.be#ext#@eodcgmbheu.onmicrosoft.com::dfdb64b3-a850-454f-af2c-9871088614e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554A30-6846-48D7-A205-F5AB67E8D9C5}" v="1" dt="2023-10-25T06:12:34.4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455" autoAdjust="0"/>
  </p:normalViewPr>
  <p:slideViewPr>
    <p:cSldViewPr snapToGrid="0">
      <p:cViewPr varScale="1">
        <p:scale>
          <a:sx n="94" d="100"/>
          <a:sy n="94" d="100"/>
        </p:scale>
        <p:origin x="119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viewProps" Target="viewProp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microsoft.com/office/2016/11/relationships/changesInfo" Target="changesInfos/changesInfo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tableStyles" Target="tableStyle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jamin Schumacher" userId="8bb2927f-def3-46c4-b9f7-14361940373f" providerId="ADAL" clId="{358BDCEB-FEB7-479D-8116-86100BBCC600}"/>
    <pc:docChg chg="modSld">
      <pc:chgData name="Benjamin Schumacher" userId="8bb2927f-def3-46c4-b9f7-14361940373f" providerId="ADAL" clId="{358BDCEB-FEB7-479D-8116-86100BBCC600}" dt="2022-12-14T14:05:11.474" v="19" actId="20577"/>
      <pc:docMkLst>
        <pc:docMk/>
      </pc:docMkLst>
      <pc:sldChg chg="modSp mod">
        <pc:chgData name="Benjamin Schumacher" userId="8bb2927f-def3-46c4-b9f7-14361940373f" providerId="ADAL" clId="{358BDCEB-FEB7-479D-8116-86100BBCC600}" dt="2022-12-14T14:05:11.474" v="19" actId="20577"/>
        <pc:sldMkLst>
          <pc:docMk/>
          <pc:sldMk cId="0" sldId="256"/>
        </pc:sldMkLst>
        <pc:spChg chg="mod">
          <ac:chgData name="Benjamin Schumacher" userId="8bb2927f-def3-46c4-b9f7-14361940373f" providerId="ADAL" clId="{358BDCEB-FEB7-479D-8116-86100BBCC600}" dt="2022-12-14T14:05:11.474" v="19" actId="20577"/>
          <ac:spMkLst>
            <pc:docMk/>
            <pc:sldMk cId="0" sldId="256"/>
            <ac:spMk id="4" creationId="{00000000-0000-0000-0000-000000000000}"/>
          </ac:spMkLst>
        </pc:spChg>
      </pc:sldChg>
    </pc:docChg>
  </pc:docChgLst>
  <pc:docChgLst>
    <pc:chgData name="Benjamin Schumacher" userId="8bb2927f-def3-46c4-b9f7-14361940373f" providerId="ADAL" clId="{8B554A30-6846-48D7-A205-F5AB67E8D9C5}"/>
    <pc:docChg chg="custSel modSld">
      <pc:chgData name="Benjamin Schumacher" userId="8bb2927f-def3-46c4-b9f7-14361940373f" providerId="ADAL" clId="{8B554A30-6846-48D7-A205-F5AB67E8D9C5}" dt="2023-10-25T06:13:23.749" v="18" actId="20577"/>
      <pc:docMkLst>
        <pc:docMk/>
      </pc:docMkLst>
      <pc:sldChg chg="modSp mod">
        <pc:chgData name="Benjamin Schumacher" userId="8bb2927f-def3-46c4-b9f7-14361940373f" providerId="ADAL" clId="{8B554A30-6846-48D7-A205-F5AB67E8D9C5}" dt="2023-10-25T06:13:23.749" v="18" actId="20577"/>
        <pc:sldMkLst>
          <pc:docMk/>
          <pc:sldMk cId="0" sldId="256"/>
        </pc:sldMkLst>
        <pc:spChg chg="mod">
          <ac:chgData name="Benjamin Schumacher" userId="8bb2927f-def3-46c4-b9f7-14361940373f" providerId="ADAL" clId="{8B554A30-6846-48D7-A205-F5AB67E8D9C5}" dt="2023-10-25T06:13:23.749" v="18" actId="20577"/>
          <ac:spMkLst>
            <pc:docMk/>
            <pc:sldMk cId="0" sldId="256"/>
            <ac:spMk id="4" creationId="{00000000-0000-0000-0000-000000000000}"/>
          </ac:spMkLst>
        </pc:spChg>
      </pc:sldChg>
      <pc:sldChg chg="addSp delSp modSp mod">
        <pc:chgData name="Benjamin Schumacher" userId="8bb2927f-def3-46c4-b9f7-14361940373f" providerId="ADAL" clId="{8B554A30-6846-48D7-A205-F5AB67E8D9C5}" dt="2023-10-25T06:12:38.484" v="4" actId="1076"/>
        <pc:sldMkLst>
          <pc:docMk/>
          <pc:sldMk cId="2284639498" sldId="304"/>
        </pc:sldMkLst>
        <pc:spChg chg="mod">
          <ac:chgData name="Benjamin Schumacher" userId="8bb2927f-def3-46c4-b9f7-14361940373f" providerId="ADAL" clId="{8B554A30-6846-48D7-A205-F5AB67E8D9C5}" dt="2023-10-25T06:12:19.059" v="0"/>
          <ac:spMkLst>
            <pc:docMk/>
            <pc:sldMk cId="2284639498" sldId="304"/>
            <ac:spMk id="10" creationId="{33BD0175-97AB-0EEC-3695-0646C18B48EB}"/>
          </ac:spMkLst>
        </pc:spChg>
        <pc:picChg chg="del">
          <ac:chgData name="Benjamin Schumacher" userId="8bb2927f-def3-46c4-b9f7-14361940373f" providerId="ADAL" clId="{8B554A30-6846-48D7-A205-F5AB67E8D9C5}" dt="2023-10-25T06:12:31.731" v="1" actId="478"/>
          <ac:picMkLst>
            <pc:docMk/>
            <pc:sldMk cId="2284639498" sldId="304"/>
            <ac:picMk id="4" creationId="{3C0889EE-6768-B68C-BAF9-A43D42C5CD74}"/>
          </ac:picMkLst>
        </pc:picChg>
        <pc:picChg chg="add mod">
          <ac:chgData name="Benjamin Schumacher" userId="8bb2927f-def3-46c4-b9f7-14361940373f" providerId="ADAL" clId="{8B554A30-6846-48D7-A205-F5AB67E8D9C5}" dt="2023-10-25T06:12:38.484" v="4" actId="1076"/>
          <ac:picMkLst>
            <pc:docMk/>
            <pc:sldMk cId="2284639498" sldId="304"/>
            <ac:picMk id="5" creationId="{233ACBDD-EC52-F9A5-6461-99AA9BF5D72D}"/>
          </ac:picMkLst>
        </pc:picChg>
      </pc:sldChg>
      <pc:sldChg chg="modSp mod">
        <pc:chgData name="Benjamin Schumacher" userId="8bb2927f-def3-46c4-b9f7-14361940373f" providerId="ADAL" clId="{8B554A30-6846-48D7-A205-F5AB67E8D9C5}" dt="2023-10-25T06:12:42.757" v="5" actId="6549"/>
        <pc:sldMkLst>
          <pc:docMk/>
          <pc:sldMk cId="4186641855" sldId="305"/>
        </pc:sldMkLst>
        <pc:spChg chg="mod">
          <ac:chgData name="Benjamin Schumacher" userId="8bb2927f-def3-46c4-b9f7-14361940373f" providerId="ADAL" clId="{8B554A30-6846-48D7-A205-F5AB67E8D9C5}" dt="2023-10-25T06:12:42.757" v="5" actId="6549"/>
          <ac:spMkLst>
            <pc:docMk/>
            <pc:sldMk cId="4186641855" sldId="305"/>
            <ac:spMk id="3" creationId="{BE37A317-D1A7-A6BB-A3EA-2CE748999B44}"/>
          </ac:spMkLst>
        </pc:spChg>
      </pc:sldChg>
    </pc:docChg>
  </pc:docChgLst>
  <pc:docChgLst>
    <pc:chgData name="Benjamin Schumacher" userId="8bb2927f-def3-46c4-b9f7-14361940373f" providerId="ADAL" clId="{87AD12B9-E7D1-47B2-854A-C77D7A0158F3}"/>
    <pc:docChg chg="undo custSel addSld delSld modSld sldOrd">
      <pc:chgData name="Benjamin Schumacher" userId="8bb2927f-def3-46c4-b9f7-14361940373f" providerId="ADAL" clId="{87AD12B9-E7D1-47B2-854A-C77D7A0158F3}" dt="2022-07-08T14:16:54.425" v="1754"/>
      <pc:docMkLst>
        <pc:docMk/>
      </pc:docMkLst>
      <pc:sldChg chg="add del setBg modNotes">
        <pc:chgData name="Benjamin Schumacher" userId="8bb2927f-def3-46c4-b9f7-14361940373f" providerId="ADAL" clId="{87AD12B9-E7D1-47B2-854A-C77D7A0158F3}" dt="2022-07-01T10:30:37.587" v="1"/>
        <pc:sldMkLst>
          <pc:docMk/>
          <pc:sldMk cId="0" sldId="256"/>
        </pc:sldMkLst>
      </pc:sldChg>
      <pc:sldChg chg="add del setBg">
        <pc:chgData name="Benjamin Schumacher" userId="8bb2927f-def3-46c4-b9f7-14361940373f" providerId="ADAL" clId="{87AD12B9-E7D1-47B2-854A-C77D7A0158F3}" dt="2022-07-01T10:31:07.457" v="3"/>
        <pc:sldMkLst>
          <pc:docMk/>
          <pc:sldMk cId="262181023" sldId="257"/>
        </pc:sldMkLst>
      </pc:sldChg>
      <pc:sldChg chg="add del">
        <pc:chgData name="Benjamin Schumacher" userId="8bb2927f-def3-46c4-b9f7-14361940373f" providerId="ADAL" clId="{87AD12B9-E7D1-47B2-854A-C77D7A0158F3}" dt="2022-07-01T10:31:07.457" v="3"/>
        <pc:sldMkLst>
          <pc:docMk/>
          <pc:sldMk cId="3516659752" sldId="259"/>
        </pc:sldMkLst>
      </pc:sldChg>
      <pc:sldChg chg="add del">
        <pc:chgData name="Benjamin Schumacher" userId="8bb2927f-def3-46c4-b9f7-14361940373f" providerId="ADAL" clId="{87AD12B9-E7D1-47B2-854A-C77D7A0158F3}" dt="2022-07-01T11:53:57.456" v="1570"/>
        <pc:sldMkLst>
          <pc:docMk/>
          <pc:sldMk cId="1048177881" sldId="261"/>
        </pc:sldMkLst>
      </pc:sldChg>
      <pc:sldChg chg="add del">
        <pc:chgData name="Benjamin Schumacher" userId="8bb2927f-def3-46c4-b9f7-14361940373f" providerId="ADAL" clId="{87AD12B9-E7D1-47B2-854A-C77D7A0158F3}" dt="2022-07-01T11:53:57.456" v="1570"/>
        <pc:sldMkLst>
          <pc:docMk/>
          <pc:sldMk cId="1946206109" sldId="262"/>
        </pc:sldMkLst>
      </pc:sldChg>
      <pc:sldChg chg="add del">
        <pc:chgData name="Benjamin Schumacher" userId="8bb2927f-def3-46c4-b9f7-14361940373f" providerId="ADAL" clId="{87AD12B9-E7D1-47B2-854A-C77D7A0158F3}" dt="2022-07-01T10:31:07.457" v="3"/>
        <pc:sldMkLst>
          <pc:docMk/>
          <pc:sldMk cId="1834136644" sldId="267"/>
        </pc:sldMkLst>
      </pc:sldChg>
      <pc:sldChg chg="ord">
        <pc:chgData name="Benjamin Schumacher" userId="8bb2927f-def3-46c4-b9f7-14361940373f" providerId="ADAL" clId="{87AD12B9-E7D1-47B2-854A-C77D7A0158F3}" dt="2022-07-01T10:32:18.633" v="5"/>
        <pc:sldMkLst>
          <pc:docMk/>
          <pc:sldMk cId="3834009562" sldId="285"/>
        </pc:sldMkLst>
      </pc:sldChg>
      <pc:sldChg chg="add">
        <pc:chgData name="Benjamin Schumacher" userId="8bb2927f-def3-46c4-b9f7-14361940373f" providerId="ADAL" clId="{87AD12B9-E7D1-47B2-854A-C77D7A0158F3}" dt="2022-07-01T10:33:18.469" v="6"/>
        <pc:sldMkLst>
          <pc:docMk/>
          <pc:sldMk cId="846789029" sldId="286"/>
        </pc:sldMkLst>
      </pc:sldChg>
      <pc:sldChg chg="add">
        <pc:chgData name="Benjamin Schumacher" userId="8bb2927f-def3-46c4-b9f7-14361940373f" providerId="ADAL" clId="{87AD12B9-E7D1-47B2-854A-C77D7A0158F3}" dt="2022-07-01T10:33:18.469" v="6"/>
        <pc:sldMkLst>
          <pc:docMk/>
          <pc:sldMk cId="3195299160" sldId="288"/>
        </pc:sldMkLst>
      </pc:sldChg>
      <pc:sldChg chg="add">
        <pc:chgData name="Benjamin Schumacher" userId="8bb2927f-def3-46c4-b9f7-14361940373f" providerId="ADAL" clId="{87AD12B9-E7D1-47B2-854A-C77D7A0158F3}" dt="2022-07-01T12:01:37.192" v="1572"/>
        <pc:sldMkLst>
          <pc:docMk/>
          <pc:sldMk cId="1261949776" sldId="300"/>
        </pc:sldMkLst>
      </pc:sldChg>
      <pc:sldChg chg="add">
        <pc:chgData name="Benjamin Schumacher" userId="8bb2927f-def3-46c4-b9f7-14361940373f" providerId="ADAL" clId="{87AD12B9-E7D1-47B2-854A-C77D7A0158F3}" dt="2022-07-01T10:33:18.469" v="6"/>
        <pc:sldMkLst>
          <pc:docMk/>
          <pc:sldMk cId="1765383249" sldId="301"/>
        </pc:sldMkLst>
      </pc:sldChg>
      <pc:sldChg chg="add">
        <pc:chgData name="Benjamin Schumacher" userId="8bb2927f-def3-46c4-b9f7-14361940373f" providerId="ADAL" clId="{87AD12B9-E7D1-47B2-854A-C77D7A0158F3}" dt="2022-07-01T10:33:18.469" v="6"/>
        <pc:sldMkLst>
          <pc:docMk/>
          <pc:sldMk cId="3216929047" sldId="302"/>
        </pc:sldMkLst>
      </pc:sldChg>
      <pc:sldChg chg="addSp delSp modSp new mod modNotesTx">
        <pc:chgData name="Benjamin Schumacher" userId="8bb2927f-def3-46c4-b9f7-14361940373f" providerId="ADAL" clId="{87AD12B9-E7D1-47B2-854A-C77D7A0158F3}" dt="2022-07-01T11:01:12.878" v="403" actId="20577"/>
        <pc:sldMkLst>
          <pc:docMk/>
          <pc:sldMk cId="2712351099" sldId="303"/>
        </pc:sldMkLst>
        <pc:spChg chg="mod">
          <ac:chgData name="Benjamin Schumacher" userId="8bb2927f-def3-46c4-b9f7-14361940373f" providerId="ADAL" clId="{87AD12B9-E7D1-47B2-854A-C77D7A0158F3}" dt="2022-07-01T10:54:10.189" v="144" actId="20577"/>
          <ac:spMkLst>
            <pc:docMk/>
            <pc:sldMk cId="2712351099" sldId="303"/>
            <ac:spMk id="2" creationId="{0055B813-B088-2878-F06A-C1329882B0FD}"/>
          </ac:spMkLst>
        </pc:spChg>
        <pc:spChg chg="del mod">
          <ac:chgData name="Benjamin Schumacher" userId="8bb2927f-def3-46c4-b9f7-14361940373f" providerId="ADAL" clId="{87AD12B9-E7D1-47B2-854A-C77D7A0158F3}" dt="2022-07-01T10:54:20.945" v="145"/>
          <ac:spMkLst>
            <pc:docMk/>
            <pc:sldMk cId="2712351099" sldId="303"/>
            <ac:spMk id="3" creationId="{A22F7E53-F7C7-99BE-82AA-34FAE17A9B97}"/>
          </ac:spMkLst>
        </pc:spChg>
        <pc:spChg chg="add del mod">
          <ac:chgData name="Benjamin Schumacher" userId="8bb2927f-def3-46c4-b9f7-14361940373f" providerId="ADAL" clId="{87AD12B9-E7D1-47B2-854A-C77D7A0158F3}" dt="2022-07-01T10:57:11.339" v="202"/>
          <ac:spMkLst>
            <pc:docMk/>
            <pc:sldMk cId="2712351099" sldId="303"/>
            <ac:spMk id="8" creationId="{AEB14BB4-E8B7-AD94-F02D-E5AF15D4685F}"/>
          </ac:spMkLst>
        </pc:spChg>
        <pc:spChg chg="add mod">
          <ac:chgData name="Benjamin Schumacher" userId="8bb2927f-def3-46c4-b9f7-14361940373f" providerId="ADAL" clId="{87AD12B9-E7D1-47B2-854A-C77D7A0158F3}" dt="2022-07-01T10:59:20.199" v="397" actId="20577"/>
          <ac:spMkLst>
            <pc:docMk/>
            <pc:sldMk cId="2712351099" sldId="303"/>
            <ac:spMk id="9" creationId="{FA09FE1B-64E2-228E-541C-7C130E2B1AC8}"/>
          </ac:spMkLst>
        </pc:spChg>
        <pc:picChg chg="add mod">
          <ac:chgData name="Benjamin Schumacher" userId="8bb2927f-def3-46c4-b9f7-14361940373f" providerId="ADAL" clId="{87AD12B9-E7D1-47B2-854A-C77D7A0158F3}" dt="2022-07-01T10:54:25.743" v="149" actId="1076"/>
          <ac:picMkLst>
            <pc:docMk/>
            <pc:sldMk cId="2712351099" sldId="303"/>
            <ac:picMk id="5" creationId="{06A980C7-FB93-173D-0325-730F7563EAEA}"/>
          </ac:picMkLst>
        </pc:picChg>
        <pc:picChg chg="add mod">
          <ac:chgData name="Benjamin Schumacher" userId="8bb2927f-def3-46c4-b9f7-14361940373f" providerId="ADAL" clId="{87AD12B9-E7D1-47B2-854A-C77D7A0158F3}" dt="2022-07-01T10:55:37.758" v="155" actId="14100"/>
          <ac:picMkLst>
            <pc:docMk/>
            <pc:sldMk cId="2712351099" sldId="303"/>
            <ac:picMk id="7" creationId="{F7B08A21-A9C3-297F-B651-1E347A86B893}"/>
          </ac:picMkLst>
        </pc:picChg>
      </pc:sldChg>
      <pc:sldChg chg="add del">
        <pc:chgData name="Benjamin Schumacher" userId="8bb2927f-def3-46c4-b9f7-14361940373f" providerId="ADAL" clId="{87AD12B9-E7D1-47B2-854A-C77D7A0158F3}" dt="2022-07-08T14:16:54.399" v="1753"/>
        <pc:sldMkLst>
          <pc:docMk/>
          <pc:sldMk cId="1398191794" sldId="304"/>
        </pc:sldMkLst>
      </pc:sldChg>
      <pc:sldChg chg="add">
        <pc:chgData name="Benjamin Schumacher" userId="8bb2927f-def3-46c4-b9f7-14361940373f" providerId="ADAL" clId="{87AD12B9-E7D1-47B2-854A-C77D7A0158F3}" dt="2022-07-08T14:16:54.425" v="1754"/>
        <pc:sldMkLst>
          <pc:docMk/>
          <pc:sldMk cId="2284639498" sldId="304"/>
        </pc:sldMkLst>
      </pc:sldChg>
      <pc:sldChg chg="addSp delSp modSp add del mod ord setBg">
        <pc:chgData name="Benjamin Schumacher" userId="8bb2927f-def3-46c4-b9f7-14361940373f" providerId="ADAL" clId="{87AD12B9-E7D1-47B2-854A-C77D7A0158F3}" dt="2022-07-08T14:16:02.734" v="1751" actId="2696"/>
        <pc:sldMkLst>
          <pc:docMk/>
          <pc:sldMk cId="4044365054" sldId="304"/>
        </pc:sldMkLst>
        <pc:spChg chg="mod">
          <ac:chgData name="Benjamin Schumacher" userId="8bb2927f-def3-46c4-b9f7-14361940373f" providerId="ADAL" clId="{87AD12B9-E7D1-47B2-854A-C77D7A0158F3}" dt="2022-07-01T10:37:20.311" v="80" actId="20577"/>
          <ac:spMkLst>
            <pc:docMk/>
            <pc:sldMk cId="4044365054" sldId="304"/>
            <ac:spMk id="2" creationId="{2A7B71DC-28BD-4E2F-9E89-C4253A80D80A}"/>
          </ac:spMkLst>
        </pc:spChg>
        <pc:spChg chg="del">
          <ac:chgData name="Benjamin Schumacher" userId="8bb2927f-def3-46c4-b9f7-14361940373f" providerId="ADAL" clId="{87AD12B9-E7D1-47B2-854A-C77D7A0158F3}" dt="2022-07-01T10:37:25.810" v="85" actId="478"/>
          <ac:spMkLst>
            <pc:docMk/>
            <pc:sldMk cId="4044365054" sldId="304"/>
            <ac:spMk id="3" creationId="{C5215D22-13DE-6373-AAD0-357F63951A93}"/>
          </ac:spMkLst>
        </pc:spChg>
        <pc:spChg chg="del mod">
          <ac:chgData name="Benjamin Schumacher" userId="8bb2927f-def3-46c4-b9f7-14361940373f" providerId="ADAL" clId="{87AD12B9-E7D1-47B2-854A-C77D7A0158F3}" dt="2022-07-01T10:37:24.472" v="84" actId="478"/>
          <ac:spMkLst>
            <pc:docMk/>
            <pc:sldMk cId="4044365054" sldId="304"/>
            <ac:spMk id="7" creationId="{AEFE1EC5-F89F-1196-2122-352A0CAE2A21}"/>
          </ac:spMkLst>
        </pc:spChg>
        <pc:spChg chg="add del">
          <ac:chgData name="Benjamin Schumacher" userId="8bb2927f-def3-46c4-b9f7-14361940373f" providerId="ADAL" clId="{87AD12B9-E7D1-47B2-854A-C77D7A0158F3}" dt="2022-07-01T10:49:00.500" v="87" actId="22"/>
          <ac:spMkLst>
            <pc:docMk/>
            <pc:sldMk cId="4044365054" sldId="304"/>
            <ac:spMk id="8" creationId="{9CF31B94-E231-F746-2031-4A9480611A65}"/>
          </ac:spMkLst>
        </pc:spChg>
        <pc:spChg chg="add mod">
          <ac:chgData name="Benjamin Schumacher" userId="8bb2927f-def3-46c4-b9f7-14361940373f" providerId="ADAL" clId="{87AD12B9-E7D1-47B2-854A-C77D7A0158F3}" dt="2022-07-01T12:15:33.582" v="1750" actId="1076"/>
          <ac:spMkLst>
            <pc:docMk/>
            <pc:sldMk cId="4044365054" sldId="304"/>
            <ac:spMk id="10" creationId="{33BD0175-97AB-0EEC-3695-0646C18B48EB}"/>
          </ac:spMkLst>
        </pc:spChg>
        <pc:picChg chg="del">
          <ac:chgData name="Benjamin Schumacher" userId="8bb2927f-def3-46c4-b9f7-14361940373f" providerId="ADAL" clId="{87AD12B9-E7D1-47B2-854A-C77D7A0158F3}" dt="2022-07-01T10:37:22.442" v="81" actId="478"/>
          <ac:picMkLst>
            <pc:docMk/>
            <pc:sldMk cId="4044365054" sldId="304"/>
            <ac:picMk id="5" creationId="{9F9E20BF-EE5E-66F0-4B44-29E8981F8873}"/>
          </ac:picMkLst>
        </pc:picChg>
        <pc:picChg chg="del">
          <ac:chgData name="Benjamin Schumacher" userId="8bb2927f-def3-46c4-b9f7-14361940373f" providerId="ADAL" clId="{87AD12B9-E7D1-47B2-854A-C77D7A0158F3}" dt="2022-07-01T10:37:23.170" v="82" actId="478"/>
          <ac:picMkLst>
            <pc:docMk/>
            <pc:sldMk cId="4044365054" sldId="304"/>
            <ac:picMk id="9" creationId="{0C64E297-1F3B-125E-2FB9-FE6DCC8B2E24}"/>
          </ac:picMkLst>
        </pc:picChg>
        <pc:picChg chg="add mod">
          <ac:chgData name="Benjamin Schumacher" userId="8bb2927f-def3-46c4-b9f7-14361940373f" providerId="ADAL" clId="{87AD12B9-E7D1-47B2-854A-C77D7A0158F3}" dt="2022-07-01T10:49:43.515" v="95" actId="1076"/>
          <ac:picMkLst>
            <pc:docMk/>
            <pc:sldMk cId="4044365054" sldId="304"/>
            <ac:picMk id="12" creationId="{2D14F25C-7C3E-1BAE-24D7-4643E0CFDDDA}"/>
          </ac:picMkLst>
        </pc:picChg>
      </pc:sldChg>
      <pc:sldChg chg="add del">
        <pc:chgData name="Benjamin Schumacher" userId="8bb2927f-def3-46c4-b9f7-14361940373f" providerId="ADAL" clId="{87AD12B9-E7D1-47B2-854A-C77D7A0158F3}" dt="2022-07-08T14:16:54.399" v="1753"/>
        <pc:sldMkLst>
          <pc:docMk/>
          <pc:sldMk cId="1079289823" sldId="305"/>
        </pc:sldMkLst>
      </pc:sldChg>
      <pc:sldChg chg="modSp new del mod">
        <pc:chgData name="Benjamin Schumacher" userId="8bb2927f-def3-46c4-b9f7-14361940373f" providerId="ADAL" clId="{87AD12B9-E7D1-47B2-854A-C77D7A0158F3}" dt="2022-07-08T14:16:02.734" v="1751" actId="2696"/>
        <pc:sldMkLst>
          <pc:docMk/>
          <pc:sldMk cId="2807073147" sldId="305"/>
        </pc:sldMkLst>
        <pc:spChg chg="mod">
          <ac:chgData name="Benjamin Schumacher" userId="8bb2927f-def3-46c4-b9f7-14361940373f" providerId="ADAL" clId="{87AD12B9-E7D1-47B2-854A-C77D7A0158F3}" dt="2022-07-01T10:52:30.622" v="130" actId="20577"/>
          <ac:spMkLst>
            <pc:docMk/>
            <pc:sldMk cId="2807073147" sldId="305"/>
            <ac:spMk id="2" creationId="{824FF949-B240-C178-210B-721EC5D565F7}"/>
          </ac:spMkLst>
        </pc:spChg>
        <pc:spChg chg="mod">
          <ac:chgData name="Benjamin Schumacher" userId="8bb2927f-def3-46c4-b9f7-14361940373f" providerId="ADAL" clId="{87AD12B9-E7D1-47B2-854A-C77D7A0158F3}" dt="2022-07-01T10:53:45.816" v="133" actId="14100"/>
          <ac:spMkLst>
            <pc:docMk/>
            <pc:sldMk cId="2807073147" sldId="305"/>
            <ac:spMk id="3" creationId="{BE37A317-D1A7-A6BB-A3EA-2CE748999B44}"/>
          </ac:spMkLst>
        </pc:spChg>
      </pc:sldChg>
      <pc:sldChg chg="add">
        <pc:chgData name="Benjamin Schumacher" userId="8bb2927f-def3-46c4-b9f7-14361940373f" providerId="ADAL" clId="{87AD12B9-E7D1-47B2-854A-C77D7A0158F3}" dt="2022-07-08T14:16:54.425" v="1754"/>
        <pc:sldMkLst>
          <pc:docMk/>
          <pc:sldMk cId="4186641855" sldId="305"/>
        </pc:sldMkLst>
      </pc:sldChg>
      <pc:sldChg chg="addSp delSp modSp new mod modNotesTx">
        <pc:chgData name="Benjamin Schumacher" userId="8bb2927f-def3-46c4-b9f7-14361940373f" providerId="ADAL" clId="{87AD12B9-E7D1-47B2-854A-C77D7A0158F3}" dt="2022-07-01T11:08:04.621" v="905" actId="20577"/>
        <pc:sldMkLst>
          <pc:docMk/>
          <pc:sldMk cId="3982362078" sldId="306"/>
        </pc:sldMkLst>
        <pc:spChg chg="mod">
          <ac:chgData name="Benjamin Schumacher" userId="8bb2927f-def3-46c4-b9f7-14361940373f" providerId="ADAL" clId="{87AD12B9-E7D1-47B2-854A-C77D7A0158F3}" dt="2022-07-01T10:56:56.342" v="199" actId="20577"/>
          <ac:spMkLst>
            <pc:docMk/>
            <pc:sldMk cId="3982362078" sldId="306"/>
            <ac:spMk id="2" creationId="{773DE186-5C46-664F-ED32-A199DA6A38A7}"/>
          </ac:spMkLst>
        </pc:spChg>
        <pc:spChg chg="del">
          <ac:chgData name="Benjamin Schumacher" userId="8bb2927f-def3-46c4-b9f7-14361940373f" providerId="ADAL" clId="{87AD12B9-E7D1-47B2-854A-C77D7A0158F3}" dt="2022-07-01T11:02:08.382" v="406"/>
          <ac:spMkLst>
            <pc:docMk/>
            <pc:sldMk cId="3982362078" sldId="306"/>
            <ac:spMk id="3" creationId="{79ED0909-6E94-3287-40C7-A8E5FC53FF12}"/>
          </ac:spMkLst>
        </pc:spChg>
        <pc:spChg chg="add mod">
          <ac:chgData name="Benjamin Schumacher" userId="8bb2927f-def3-46c4-b9f7-14361940373f" providerId="ADAL" clId="{87AD12B9-E7D1-47B2-854A-C77D7A0158F3}" dt="2022-07-01T11:03:17.707" v="458" actId="14100"/>
          <ac:spMkLst>
            <pc:docMk/>
            <pc:sldMk cId="3982362078" sldId="306"/>
            <ac:spMk id="7" creationId="{859694E2-66E5-67FC-7812-A02CBBDB627D}"/>
          </ac:spMkLst>
        </pc:spChg>
        <pc:spChg chg="add mod">
          <ac:chgData name="Benjamin Schumacher" userId="8bb2927f-def3-46c4-b9f7-14361940373f" providerId="ADAL" clId="{87AD12B9-E7D1-47B2-854A-C77D7A0158F3}" dt="2022-07-01T11:08:04.621" v="905" actId="20577"/>
          <ac:spMkLst>
            <pc:docMk/>
            <pc:sldMk cId="3982362078" sldId="306"/>
            <ac:spMk id="8" creationId="{01FE04D4-F203-4754-A791-07AC9331D617}"/>
          </ac:spMkLst>
        </pc:spChg>
        <pc:picChg chg="add mod">
          <ac:chgData name="Benjamin Schumacher" userId="8bb2927f-def3-46c4-b9f7-14361940373f" providerId="ADAL" clId="{87AD12B9-E7D1-47B2-854A-C77D7A0158F3}" dt="2022-07-01T11:07:33.196" v="805" actId="1076"/>
          <ac:picMkLst>
            <pc:docMk/>
            <pc:sldMk cId="3982362078" sldId="306"/>
            <ac:picMk id="5" creationId="{032AE683-A6F0-EB1F-16D6-D3F7365965E8}"/>
          </ac:picMkLst>
        </pc:picChg>
        <pc:picChg chg="add mod">
          <ac:chgData name="Benjamin Schumacher" userId="8bb2927f-def3-46c4-b9f7-14361940373f" providerId="ADAL" clId="{87AD12B9-E7D1-47B2-854A-C77D7A0158F3}" dt="2022-07-01T11:02:18.880" v="410" actId="14100"/>
          <ac:picMkLst>
            <pc:docMk/>
            <pc:sldMk cId="3982362078" sldId="306"/>
            <ac:picMk id="6" creationId="{0701632E-6327-E082-B0E1-EB02FFFA6AEB}"/>
          </ac:picMkLst>
        </pc:picChg>
      </pc:sldChg>
      <pc:sldChg chg="addSp delSp modSp new mod">
        <pc:chgData name="Benjamin Schumacher" userId="8bb2927f-def3-46c4-b9f7-14361940373f" providerId="ADAL" clId="{87AD12B9-E7D1-47B2-854A-C77D7A0158F3}" dt="2022-07-01T11:17:05.874" v="1106" actId="20577"/>
        <pc:sldMkLst>
          <pc:docMk/>
          <pc:sldMk cId="4034560979" sldId="307"/>
        </pc:sldMkLst>
        <pc:spChg chg="mod">
          <ac:chgData name="Benjamin Schumacher" userId="8bb2927f-def3-46c4-b9f7-14361940373f" providerId="ADAL" clId="{87AD12B9-E7D1-47B2-854A-C77D7A0158F3}" dt="2022-07-01T11:09:00.199" v="917" actId="20577"/>
          <ac:spMkLst>
            <pc:docMk/>
            <pc:sldMk cId="4034560979" sldId="307"/>
            <ac:spMk id="2" creationId="{D911BA3F-478D-2D1F-5A22-8D45A6DAD039}"/>
          </ac:spMkLst>
        </pc:spChg>
        <pc:spChg chg="del">
          <ac:chgData name="Benjamin Schumacher" userId="8bb2927f-def3-46c4-b9f7-14361940373f" providerId="ADAL" clId="{87AD12B9-E7D1-47B2-854A-C77D7A0158F3}" dt="2022-07-01T11:08:32.921" v="908"/>
          <ac:spMkLst>
            <pc:docMk/>
            <pc:sldMk cId="4034560979" sldId="307"/>
            <ac:spMk id="3" creationId="{7E032852-BCEA-30C4-0D1A-6E8C23974DE3}"/>
          </ac:spMkLst>
        </pc:spChg>
        <pc:spChg chg="add del mod">
          <ac:chgData name="Benjamin Schumacher" userId="8bb2927f-def3-46c4-b9f7-14361940373f" providerId="ADAL" clId="{87AD12B9-E7D1-47B2-854A-C77D7A0158F3}" dt="2022-07-01T11:14:54.054" v="919" actId="478"/>
          <ac:spMkLst>
            <pc:docMk/>
            <pc:sldMk cId="4034560979" sldId="307"/>
            <ac:spMk id="6" creationId="{D73004B7-6907-9881-1717-A84DF2362F87}"/>
          </ac:spMkLst>
        </pc:spChg>
        <pc:spChg chg="add mod">
          <ac:chgData name="Benjamin Schumacher" userId="8bb2927f-def3-46c4-b9f7-14361940373f" providerId="ADAL" clId="{87AD12B9-E7D1-47B2-854A-C77D7A0158F3}" dt="2022-07-01T11:17:05.874" v="1106" actId="20577"/>
          <ac:spMkLst>
            <pc:docMk/>
            <pc:sldMk cId="4034560979" sldId="307"/>
            <ac:spMk id="7" creationId="{AE752C41-7F17-54FE-D597-F640AA04483C}"/>
          </ac:spMkLst>
        </pc:spChg>
        <pc:picChg chg="add mod">
          <ac:chgData name="Benjamin Schumacher" userId="8bb2927f-def3-46c4-b9f7-14361940373f" providerId="ADAL" clId="{87AD12B9-E7D1-47B2-854A-C77D7A0158F3}" dt="2022-07-01T11:15:51.375" v="984" actId="14100"/>
          <ac:picMkLst>
            <pc:docMk/>
            <pc:sldMk cId="4034560979" sldId="307"/>
            <ac:picMk id="5" creationId="{04485681-A210-8899-DD36-E4DAEC0C5D10}"/>
          </ac:picMkLst>
        </pc:picChg>
      </pc:sldChg>
      <pc:sldChg chg="addSp delSp modSp new mod modNotesTx">
        <pc:chgData name="Benjamin Schumacher" userId="8bb2927f-def3-46c4-b9f7-14361940373f" providerId="ADAL" clId="{87AD12B9-E7D1-47B2-854A-C77D7A0158F3}" dt="2022-07-01T11:31:01.671" v="1255" actId="20577"/>
        <pc:sldMkLst>
          <pc:docMk/>
          <pc:sldMk cId="2425526956" sldId="308"/>
        </pc:sldMkLst>
        <pc:spChg chg="mod">
          <ac:chgData name="Benjamin Schumacher" userId="8bb2927f-def3-46c4-b9f7-14361940373f" providerId="ADAL" clId="{87AD12B9-E7D1-47B2-854A-C77D7A0158F3}" dt="2022-07-01T11:24:18.376" v="1111" actId="20577"/>
          <ac:spMkLst>
            <pc:docMk/>
            <pc:sldMk cId="2425526956" sldId="308"/>
            <ac:spMk id="2" creationId="{10951CD7-43B0-D01E-9088-08F177FE54B0}"/>
          </ac:spMkLst>
        </pc:spChg>
        <pc:spChg chg="del">
          <ac:chgData name="Benjamin Schumacher" userId="8bb2927f-def3-46c4-b9f7-14361940373f" providerId="ADAL" clId="{87AD12B9-E7D1-47B2-854A-C77D7A0158F3}" dt="2022-07-01T11:24:32.630" v="1112"/>
          <ac:spMkLst>
            <pc:docMk/>
            <pc:sldMk cId="2425526956" sldId="308"/>
            <ac:spMk id="3" creationId="{8B68B93D-C465-44FE-0EE0-678CE267F677}"/>
          </ac:spMkLst>
        </pc:spChg>
        <pc:spChg chg="add mod">
          <ac:chgData name="Benjamin Schumacher" userId="8bb2927f-def3-46c4-b9f7-14361940373f" providerId="ADAL" clId="{87AD12B9-E7D1-47B2-854A-C77D7A0158F3}" dt="2022-07-01T11:30:51.080" v="1233" actId="5793"/>
          <ac:spMkLst>
            <pc:docMk/>
            <pc:sldMk cId="2425526956" sldId="308"/>
            <ac:spMk id="8" creationId="{EBB218DF-D7F8-2B24-A053-3DA7271AB03A}"/>
          </ac:spMkLst>
        </pc:spChg>
        <pc:picChg chg="add mod">
          <ac:chgData name="Benjamin Schumacher" userId="8bb2927f-def3-46c4-b9f7-14361940373f" providerId="ADAL" clId="{87AD12B9-E7D1-47B2-854A-C77D7A0158F3}" dt="2022-07-01T11:26:55.048" v="1131" actId="14100"/>
          <ac:picMkLst>
            <pc:docMk/>
            <pc:sldMk cId="2425526956" sldId="308"/>
            <ac:picMk id="5" creationId="{04C75CFF-B925-42BC-B8B9-F6E4FCAB0FCF}"/>
          </ac:picMkLst>
        </pc:picChg>
        <pc:picChg chg="add mod modCrop">
          <ac:chgData name="Benjamin Schumacher" userId="8bb2927f-def3-46c4-b9f7-14361940373f" providerId="ADAL" clId="{87AD12B9-E7D1-47B2-854A-C77D7A0158F3}" dt="2022-07-01T11:26:58.010" v="1132" actId="1076"/>
          <ac:picMkLst>
            <pc:docMk/>
            <pc:sldMk cId="2425526956" sldId="308"/>
            <ac:picMk id="7" creationId="{C4191044-ECB7-0F9E-A4EA-C702DAC9AA47}"/>
          </ac:picMkLst>
        </pc:picChg>
      </pc:sldChg>
      <pc:sldChg chg="addSp delSp modSp new mod">
        <pc:chgData name="Benjamin Schumacher" userId="8bb2927f-def3-46c4-b9f7-14361940373f" providerId="ADAL" clId="{87AD12B9-E7D1-47B2-854A-C77D7A0158F3}" dt="2022-07-01T11:38:21.386" v="1268"/>
        <pc:sldMkLst>
          <pc:docMk/>
          <pc:sldMk cId="3806102903" sldId="309"/>
        </pc:sldMkLst>
        <pc:spChg chg="mod">
          <ac:chgData name="Benjamin Schumacher" userId="8bb2927f-def3-46c4-b9f7-14361940373f" providerId="ADAL" clId="{87AD12B9-E7D1-47B2-854A-C77D7A0158F3}" dt="2022-07-01T11:38:07.728" v="1266" actId="20577"/>
          <ac:spMkLst>
            <pc:docMk/>
            <pc:sldMk cId="3806102903" sldId="309"/>
            <ac:spMk id="2" creationId="{4FF3F4ED-FE60-62A8-3972-15FAEA5630CE}"/>
          </ac:spMkLst>
        </pc:spChg>
        <pc:spChg chg="del mod">
          <ac:chgData name="Benjamin Schumacher" userId="8bb2927f-def3-46c4-b9f7-14361940373f" providerId="ADAL" clId="{87AD12B9-E7D1-47B2-854A-C77D7A0158F3}" dt="2022-07-01T11:38:21.386" v="1268"/>
          <ac:spMkLst>
            <pc:docMk/>
            <pc:sldMk cId="3806102903" sldId="309"/>
            <ac:spMk id="3" creationId="{6835FEF1-DCB2-67A1-FBAD-B755DB210BD6}"/>
          </ac:spMkLst>
        </pc:spChg>
        <pc:picChg chg="add mod">
          <ac:chgData name="Benjamin Schumacher" userId="8bb2927f-def3-46c4-b9f7-14361940373f" providerId="ADAL" clId="{87AD12B9-E7D1-47B2-854A-C77D7A0158F3}" dt="2022-07-01T11:38:21.386" v="1268"/>
          <ac:picMkLst>
            <pc:docMk/>
            <pc:sldMk cId="3806102903" sldId="309"/>
            <ac:picMk id="5" creationId="{D7F1BEEC-CAB8-ED6B-5F3F-61DA673AF0E3}"/>
          </ac:picMkLst>
        </pc:picChg>
      </pc:sldChg>
      <pc:sldChg chg="addSp delSp modSp new mod">
        <pc:chgData name="Benjamin Schumacher" userId="8bb2927f-def3-46c4-b9f7-14361940373f" providerId="ADAL" clId="{87AD12B9-E7D1-47B2-854A-C77D7A0158F3}" dt="2022-07-01T11:39:20.127" v="1271"/>
        <pc:sldMkLst>
          <pc:docMk/>
          <pc:sldMk cId="4040509031" sldId="310"/>
        </pc:sldMkLst>
        <pc:spChg chg="mod">
          <ac:chgData name="Benjamin Schumacher" userId="8bb2927f-def3-46c4-b9f7-14361940373f" providerId="ADAL" clId="{87AD12B9-E7D1-47B2-854A-C77D7A0158F3}" dt="2022-07-01T11:39:12.294" v="1270"/>
          <ac:spMkLst>
            <pc:docMk/>
            <pc:sldMk cId="4040509031" sldId="310"/>
            <ac:spMk id="2" creationId="{BB6AB5DC-888E-7F85-D859-E4F5EC66A97D}"/>
          </ac:spMkLst>
        </pc:spChg>
        <pc:spChg chg="del">
          <ac:chgData name="Benjamin Schumacher" userId="8bb2927f-def3-46c4-b9f7-14361940373f" providerId="ADAL" clId="{87AD12B9-E7D1-47B2-854A-C77D7A0158F3}" dt="2022-07-01T11:39:20.127" v="1271"/>
          <ac:spMkLst>
            <pc:docMk/>
            <pc:sldMk cId="4040509031" sldId="310"/>
            <ac:spMk id="3" creationId="{C35B6CB2-3945-0A4B-8048-0E75BB83F060}"/>
          </ac:spMkLst>
        </pc:spChg>
        <pc:picChg chg="add mod">
          <ac:chgData name="Benjamin Schumacher" userId="8bb2927f-def3-46c4-b9f7-14361940373f" providerId="ADAL" clId="{87AD12B9-E7D1-47B2-854A-C77D7A0158F3}" dt="2022-07-01T11:39:20.127" v="1271"/>
          <ac:picMkLst>
            <pc:docMk/>
            <pc:sldMk cId="4040509031" sldId="310"/>
            <ac:picMk id="5" creationId="{5824FB05-F0F5-7085-C3EF-D996DF5CA8FB}"/>
          </ac:picMkLst>
        </pc:picChg>
      </pc:sldChg>
      <pc:sldChg chg="addSp delSp modSp new mod">
        <pc:chgData name="Benjamin Schumacher" userId="8bb2927f-def3-46c4-b9f7-14361940373f" providerId="ADAL" clId="{87AD12B9-E7D1-47B2-854A-C77D7A0158F3}" dt="2022-07-01T11:46:32.627" v="1424" actId="5793"/>
        <pc:sldMkLst>
          <pc:docMk/>
          <pc:sldMk cId="3034330611" sldId="311"/>
        </pc:sldMkLst>
        <pc:spChg chg="mod">
          <ac:chgData name="Benjamin Schumacher" userId="8bb2927f-def3-46c4-b9f7-14361940373f" providerId="ADAL" clId="{87AD12B9-E7D1-47B2-854A-C77D7A0158F3}" dt="2022-07-01T11:39:36.455" v="1279" actId="20577"/>
          <ac:spMkLst>
            <pc:docMk/>
            <pc:sldMk cId="3034330611" sldId="311"/>
            <ac:spMk id="2" creationId="{23E1D793-A50E-168A-620D-5046D9A1391C}"/>
          </ac:spMkLst>
        </pc:spChg>
        <pc:spChg chg="del mod">
          <ac:chgData name="Benjamin Schumacher" userId="8bb2927f-def3-46c4-b9f7-14361940373f" providerId="ADAL" clId="{87AD12B9-E7D1-47B2-854A-C77D7A0158F3}" dt="2022-07-01T11:39:47.427" v="1281"/>
          <ac:spMkLst>
            <pc:docMk/>
            <pc:sldMk cId="3034330611" sldId="311"/>
            <ac:spMk id="3" creationId="{069A97A0-AAB6-5196-E4D7-DB624341BCC5}"/>
          </ac:spMkLst>
        </pc:spChg>
        <pc:spChg chg="add mod">
          <ac:chgData name="Benjamin Schumacher" userId="8bb2927f-def3-46c4-b9f7-14361940373f" providerId="ADAL" clId="{87AD12B9-E7D1-47B2-854A-C77D7A0158F3}" dt="2022-07-01T11:46:32.627" v="1424" actId="5793"/>
          <ac:spMkLst>
            <pc:docMk/>
            <pc:sldMk cId="3034330611" sldId="311"/>
            <ac:spMk id="6" creationId="{3AF37999-44B4-F30A-94C9-66A9BD03BCD4}"/>
          </ac:spMkLst>
        </pc:spChg>
        <pc:picChg chg="add mod">
          <ac:chgData name="Benjamin Schumacher" userId="8bb2927f-def3-46c4-b9f7-14361940373f" providerId="ADAL" clId="{87AD12B9-E7D1-47B2-854A-C77D7A0158F3}" dt="2022-07-01T11:40:05.642" v="1287" actId="14100"/>
          <ac:picMkLst>
            <pc:docMk/>
            <pc:sldMk cId="3034330611" sldId="311"/>
            <ac:picMk id="5" creationId="{08EA71FC-C5D0-7246-50F8-0A2523281253}"/>
          </ac:picMkLst>
        </pc:picChg>
      </pc:sldChg>
      <pc:sldChg chg="addSp delSp modSp add mod">
        <pc:chgData name="Benjamin Schumacher" userId="8bb2927f-def3-46c4-b9f7-14361940373f" providerId="ADAL" clId="{87AD12B9-E7D1-47B2-854A-C77D7A0158F3}" dt="2022-07-01T11:49:58.965" v="1565" actId="20577"/>
        <pc:sldMkLst>
          <pc:docMk/>
          <pc:sldMk cId="2543499265" sldId="312"/>
        </pc:sldMkLst>
        <pc:spChg chg="mod">
          <ac:chgData name="Benjamin Schumacher" userId="8bb2927f-def3-46c4-b9f7-14361940373f" providerId="ADAL" clId="{87AD12B9-E7D1-47B2-854A-C77D7A0158F3}" dt="2022-07-01T11:46:46.635" v="1434" actId="20577"/>
          <ac:spMkLst>
            <pc:docMk/>
            <pc:sldMk cId="2543499265" sldId="312"/>
            <ac:spMk id="2" creationId="{23E1D793-A50E-168A-620D-5046D9A1391C}"/>
          </ac:spMkLst>
        </pc:spChg>
        <pc:spChg chg="mod">
          <ac:chgData name="Benjamin Schumacher" userId="8bb2927f-def3-46c4-b9f7-14361940373f" providerId="ADAL" clId="{87AD12B9-E7D1-47B2-854A-C77D7A0158F3}" dt="2022-07-01T11:49:58.965" v="1565" actId="20577"/>
          <ac:spMkLst>
            <pc:docMk/>
            <pc:sldMk cId="2543499265" sldId="312"/>
            <ac:spMk id="6" creationId="{3AF37999-44B4-F30A-94C9-66A9BD03BCD4}"/>
          </ac:spMkLst>
        </pc:spChg>
        <pc:spChg chg="add del mod">
          <ac:chgData name="Benjamin Schumacher" userId="8bb2927f-def3-46c4-b9f7-14361940373f" providerId="ADAL" clId="{87AD12B9-E7D1-47B2-854A-C77D7A0158F3}" dt="2022-07-01T11:48:52.392" v="1438" actId="478"/>
          <ac:spMkLst>
            <pc:docMk/>
            <pc:sldMk cId="2543499265" sldId="312"/>
            <ac:spMk id="7" creationId="{111B9DA8-0734-DE84-0D40-C9E330AACD2C}"/>
          </ac:spMkLst>
        </pc:spChg>
        <pc:picChg chg="add mod modCrop">
          <ac:chgData name="Benjamin Schumacher" userId="8bb2927f-def3-46c4-b9f7-14361940373f" providerId="ADAL" clId="{87AD12B9-E7D1-47B2-854A-C77D7A0158F3}" dt="2022-07-01T11:49:12.169" v="1448" actId="1076"/>
          <ac:picMkLst>
            <pc:docMk/>
            <pc:sldMk cId="2543499265" sldId="312"/>
            <ac:picMk id="4" creationId="{67023FC1-381A-65EB-802A-1F07614659BD}"/>
          </ac:picMkLst>
        </pc:picChg>
        <pc:picChg chg="del">
          <ac:chgData name="Benjamin Schumacher" userId="8bb2927f-def3-46c4-b9f7-14361940373f" providerId="ADAL" clId="{87AD12B9-E7D1-47B2-854A-C77D7A0158F3}" dt="2022-07-01T11:48:47.900" v="1437" actId="478"/>
          <ac:picMkLst>
            <pc:docMk/>
            <pc:sldMk cId="2543499265" sldId="312"/>
            <ac:picMk id="5" creationId="{08EA71FC-C5D0-7246-50F8-0A2523281253}"/>
          </ac:picMkLst>
        </pc:picChg>
      </pc:sldChg>
      <pc:sldChg chg="modSp new mod">
        <pc:chgData name="Benjamin Schumacher" userId="8bb2927f-def3-46c4-b9f7-14361940373f" providerId="ADAL" clId="{87AD12B9-E7D1-47B2-854A-C77D7A0158F3}" dt="2022-07-01T12:08:19.586" v="1747" actId="207"/>
        <pc:sldMkLst>
          <pc:docMk/>
          <pc:sldMk cId="1562679712" sldId="313"/>
        </pc:sldMkLst>
        <pc:spChg chg="mod">
          <ac:chgData name="Benjamin Schumacher" userId="8bb2927f-def3-46c4-b9f7-14361940373f" providerId="ADAL" clId="{87AD12B9-E7D1-47B2-854A-C77D7A0158F3}" dt="2022-07-01T12:07:24.108" v="1591" actId="20577"/>
          <ac:spMkLst>
            <pc:docMk/>
            <pc:sldMk cId="1562679712" sldId="313"/>
            <ac:spMk id="2" creationId="{B6A86624-95E6-859E-4FC4-505372F0C75E}"/>
          </ac:spMkLst>
        </pc:spChg>
        <pc:spChg chg="mod">
          <ac:chgData name="Benjamin Schumacher" userId="8bb2927f-def3-46c4-b9f7-14361940373f" providerId="ADAL" clId="{87AD12B9-E7D1-47B2-854A-C77D7A0158F3}" dt="2022-07-01T12:08:19.586" v="1747" actId="207"/>
          <ac:spMkLst>
            <pc:docMk/>
            <pc:sldMk cId="1562679712" sldId="313"/>
            <ac:spMk id="3" creationId="{A9A283D6-9E82-8148-47B1-7037C90408AF}"/>
          </ac:spMkLst>
        </pc:spChg>
      </pc:sldChg>
      <pc:sldChg chg="delSp new del">
        <pc:chgData name="Benjamin Schumacher" userId="8bb2927f-def3-46c4-b9f7-14361940373f" providerId="ADAL" clId="{87AD12B9-E7D1-47B2-854A-C77D7A0158F3}" dt="2022-07-01T11:54:01.171" v="1571" actId="47"/>
        <pc:sldMkLst>
          <pc:docMk/>
          <pc:sldMk cId="3982008431" sldId="313"/>
        </pc:sldMkLst>
        <pc:picChg chg="del">
          <ac:chgData name="Benjamin Schumacher" userId="8bb2927f-def3-46c4-b9f7-14361940373f" providerId="ADAL" clId="{87AD12B9-E7D1-47B2-854A-C77D7A0158F3}" dt="2022-07-01T11:53:51.201" v="1567"/>
          <ac:picMkLst>
            <pc:docMk/>
            <pc:sldMk cId="3982008431" sldId="313"/>
            <ac:picMk id="4" creationId="{20688CDD-2A82-A9EE-2AF2-DDA40C6D4DC4}"/>
          </ac:picMkLst>
        </pc:picChg>
      </pc:sldChg>
    </pc:docChg>
  </pc:docChgLst>
  <pc:docChgLst>
    <pc:chgData name="Benjamin Schumacher" userId="8bb2927f-def3-46c4-b9f7-14361940373f" providerId="ADAL" clId="{FBC76138-7BA6-4DE0-8F0D-723E4A855411}"/>
    <pc:docChg chg="modSld">
      <pc:chgData name="Benjamin Schumacher" userId="8bb2927f-def3-46c4-b9f7-14361940373f" providerId="ADAL" clId="{FBC76138-7BA6-4DE0-8F0D-723E4A855411}" dt="2023-01-25T14:42:43.200" v="25" actId="20577"/>
      <pc:docMkLst>
        <pc:docMk/>
      </pc:docMkLst>
      <pc:sldChg chg="modSp mod">
        <pc:chgData name="Benjamin Schumacher" userId="8bb2927f-def3-46c4-b9f7-14361940373f" providerId="ADAL" clId="{FBC76138-7BA6-4DE0-8F0D-723E4A855411}" dt="2023-01-25T14:42:43.200" v="25" actId="20577"/>
        <pc:sldMkLst>
          <pc:docMk/>
          <pc:sldMk cId="0" sldId="256"/>
        </pc:sldMkLst>
        <pc:spChg chg="mod">
          <ac:chgData name="Benjamin Schumacher" userId="8bb2927f-def3-46c4-b9f7-14361940373f" providerId="ADAL" clId="{FBC76138-7BA6-4DE0-8F0D-723E4A855411}" dt="2023-01-25T14:42:43.200" v="25" actId="20577"/>
          <ac:spMkLst>
            <pc:docMk/>
            <pc:sldMk cId="0" sldId="256"/>
            <ac:spMk id="4" creationId="{00000000-0000-0000-0000-000000000000}"/>
          </ac:spMkLst>
        </pc:spChg>
      </pc:sldChg>
    </pc:docChg>
  </pc:docChgLst>
  <pc:docChgLst>
    <pc:chgData name="Benjamin Schumacher" userId="8bb2927f-def3-46c4-b9f7-14361940373f" providerId="ADAL" clId="{29DF7217-CCE5-43AB-BCBD-F4792501287C}"/>
    <pc:docChg chg="custSel modSld">
      <pc:chgData name="Benjamin Schumacher" userId="8bb2927f-def3-46c4-b9f7-14361940373f" providerId="ADAL" clId="{29DF7217-CCE5-43AB-BCBD-F4792501287C}" dt="2023-10-12T10:58:15.403" v="18" actId="20577"/>
      <pc:docMkLst>
        <pc:docMk/>
      </pc:docMkLst>
      <pc:sldChg chg="modSp mod">
        <pc:chgData name="Benjamin Schumacher" userId="8bb2927f-def3-46c4-b9f7-14361940373f" providerId="ADAL" clId="{29DF7217-CCE5-43AB-BCBD-F4792501287C}" dt="2023-10-12T10:58:15.403" v="18" actId="20577"/>
        <pc:sldMkLst>
          <pc:docMk/>
          <pc:sldMk cId="0" sldId="256"/>
        </pc:sldMkLst>
        <pc:spChg chg="mod">
          <ac:chgData name="Benjamin Schumacher" userId="8bb2927f-def3-46c4-b9f7-14361940373f" providerId="ADAL" clId="{29DF7217-CCE5-43AB-BCBD-F4792501287C}" dt="2023-10-12T10:58:15.403" v="18" actId="20577"/>
          <ac:spMkLst>
            <pc:docMk/>
            <pc:sldMk cId="0" sldId="256"/>
            <ac:spMk id="4" creationId="{00000000-0000-0000-0000-000000000000}"/>
          </ac:spMkLst>
        </pc:spChg>
      </pc:sldChg>
      <pc:sldChg chg="addSp delSp modSp mod">
        <pc:chgData name="Benjamin Schumacher" userId="8bb2927f-def3-46c4-b9f7-14361940373f" providerId="ADAL" clId="{29DF7217-CCE5-43AB-BCBD-F4792501287C}" dt="2023-10-12T10:53:50.607" v="5" actId="1076"/>
        <pc:sldMkLst>
          <pc:docMk/>
          <pc:sldMk cId="2284639498" sldId="304"/>
        </pc:sldMkLst>
        <pc:spChg chg="mod">
          <ac:chgData name="Benjamin Schumacher" userId="8bb2927f-def3-46c4-b9f7-14361940373f" providerId="ADAL" clId="{29DF7217-CCE5-43AB-BCBD-F4792501287C}" dt="2023-10-12T10:53:29.463" v="1"/>
          <ac:spMkLst>
            <pc:docMk/>
            <pc:sldMk cId="2284639498" sldId="304"/>
            <ac:spMk id="10" creationId="{33BD0175-97AB-0EEC-3695-0646C18B48EB}"/>
          </ac:spMkLst>
        </pc:spChg>
        <pc:picChg chg="add mod">
          <ac:chgData name="Benjamin Schumacher" userId="8bb2927f-def3-46c4-b9f7-14361940373f" providerId="ADAL" clId="{29DF7217-CCE5-43AB-BCBD-F4792501287C}" dt="2023-10-12T10:53:50.607" v="5" actId="1076"/>
          <ac:picMkLst>
            <pc:docMk/>
            <pc:sldMk cId="2284639498" sldId="304"/>
            <ac:picMk id="4" creationId="{3C0889EE-6768-B68C-BAF9-A43D42C5CD74}"/>
          </ac:picMkLst>
        </pc:picChg>
        <pc:picChg chg="del">
          <ac:chgData name="Benjamin Schumacher" userId="8bb2927f-def3-46c4-b9f7-14361940373f" providerId="ADAL" clId="{29DF7217-CCE5-43AB-BCBD-F4792501287C}" dt="2023-10-12T10:53:31.462" v="2" actId="478"/>
          <ac:picMkLst>
            <pc:docMk/>
            <pc:sldMk cId="2284639498" sldId="304"/>
            <ac:picMk id="12" creationId="{2D14F25C-7C3E-1BAE-24D7-4643E0CFDDDA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VALUE</c:v>
                </c:pt>
              </c:strCache>
            </c:strRef>
          </c:tx>
          <c:spPr>
            <a:ln>
              <a:noFill/>
            </a:ln>
            <a:effectLst/>
            <a:scene3d>
              <a:camera prst="orthographicFront"/>
              <a:lightRig rig="threePt" dir="t"/>
            </a:scene3d>
            <a:sp3d prstMaterial="matte"/>
          </c:spPr>
          <c:explosion val="5"/>
          <c:dPt>
            <c:idx val="0"/>
            <c:bubble3D val="0"/>
            <c:spPr>
              <a:solidFill>
                <a:srgbClr val="76C8AE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1-741F-47C1-9996-DF6877D07366}"/>
              </c:ext>
            </c:extLst>
          </c:dPt>
          <c:dPt>
            <c:idx val="1"/>
            <c:bubble3D val="0"/>
            <c:spPr>
              <a:solidFill>
                <a:srgbClr val="00AE9D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3-741F-47C1-9996-DF6877D07366}"/>
              </c:ext>
            </c:extLst>
          </c:dPt>
          <c:dPt>
            <c:idx val="2"/>
            <c:bubble3D val="0"/>
            <c:spPr>
              <a:solidFill>
                <a:srgbClr val="008E7A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5-741F-47C1-9996-DF6877D07366}"/>
              </c:ext>
            </c:extLst>
          </c:dPt>
          <c:dPt>
            <c:idx val="3"/>
            <c:bubble3D val="0"/>
            <c:spPr>
              <a:solidFill>
                <a:srgbClr val="006762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7-741F-47C1-9996-DF6877D07366}"/>
              </c:ext>
            </c:extLst>
          </c:dPt>
          <c:dPt>
            <c:idx val="4"/>
            <c:bubble3D val="0"/>
            <c:spPr>
              <a:solidFill>
                <a:srgbClr val="FFCC4E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9-741F-47C1-9996-DF6877D07366}"/>
              </c:ext>
            </c:extLst>
          </c:dPt>
          <c:dPt>
            <c:idx val="5"/>
            <c:bubble3D val="0"/>
            <c:spPr>
              <a:solidFill>
                <a:srgbClr val="FBAB18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B-741F-47C1-9996-DF6877D07366}"/>
              </c:ext>
            </c:extLst>
          </c:dPt>
          <c:dPt>
            <c:idx val="6"/>
            <c:bubble3D val="0"/>
            <c:spPr>
              <a:solidFill>
                <a:srgbClr val="F47920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D-741F-47C1-9996-DF6877D07366}"/>
              </c:ext>
            </c:extLst>
          </c:dPt>
          <c:dPt>
            <c:idx val="7"/>
            <c:bubble3D val="0"/>
            <c:spPr>
              <a:solidFill>
                <a:srgbClr val="A75534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F-741F-47C1-9996-DF6877D07366}"/>
              </c:ext>
            </c:extLst>
          </c:dPt>
          <c:dPt>
            <c:idx val="8"/>
            <c:bubble3D val="0"/>
            <c:spPr>
              <a:solidFill>
                <a:srgbClr val="F1666A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1-741F-47C1-9996-DF6877D07366}"/>
              </c:ext>
            </c:extLst>
          </c:dPt>
          <c:dPt>
            <c:idx val="9"/>
            <c:bubble3D val="0"/>
            <c:spPr>
              <a:solidFill>
                <a:srgbClr val="ED1B2F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3-741F-47C1-9996-DF6877D07366}"/>
              </c:ext>
            </c:extLst>
          </c:dPt>
          <c:dPt>
            <c:idx val="10"/>
            <c:bubble3D val="0"/>
            <c:spPr>
              <a:solidFill>
                <a:srgbClr val="CF1D39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5-741F-47C1-9996-DF6877D07366}"/>
              </c:ext>
            </c:extLst>
          </c:dPt>
          <c:dPt>
            <c:idx val="11"/>
            <c:bubble3D val="0"/>
            <c:spPr>
              <a:solidFill>
                <a:srgbClr val="960136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7-741F-47C1-9996-DF6877D07366}"/>
              </c:ext>
            </c:extLst>
          </c:dPt>
          <c:dPt>
            <c:idx val="12"/>
            <c:bubble3D val="0"/>
            <c:spPr>
              <a:solidFill>
                <a:srgbClr val="6DCFF6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9-741F-47C1-9996-DF6877D07366}"/>
              </c:ext>
            </c:extLst>
          </c:dPt>
          <c:dPt>
            <c:idx val="13"/>
            <c:bubble3D val="0"/>
            <c:spPr>
              <a:solidFill>
                <a:srgbClr val="009BDB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B-741F-47C1-9996-DF6877D07366}"/>
              </c:ext>
            </c:extLst>
          </c:dPt>
          <c:dPt>
            <c:idx val="14"/>
            <c:bubble3D val="0"/>
            <c:spPr>
              <a:solidFill>
                <a:srgbClr val="00619E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D-741F-47C1-9996-DF6877D07366}"/>
              </c:ext>
            </c:extLst>
          </c:dPt>
          <c:dPt>
            <c:idx val="15"/>
            <c:bubble3D val="0"/>
            <c:spPr>
              <a:solidFill>
                <a:srgbClr val="1E3378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F-741F-47C1-9996-DF6877D07366}"/>
              </c:ext>
            </c:extLst>
          </c:dPt>
          <c:dPt>
            <c:idx val="16"/>
            <c:bubble3D val="0"/>
            <c:spPr>
              <a:solidFill>
                <a:srgbClr val="76C8AE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21-741F-47C1-9996-DF6877D07366}"/>
              </c:ext>
            </c:extLst>
          </c:dPt>
          <c:dPt>
            <c:idx val="17"/>
            <c:bubble3D val="0"/>
            <c:spPr>
              <a:solidFill>
                <a:srgbClr val="00AE9D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23-741F-47C1-9996-DF6877D07366}"/>
              </c:ext>
            </c:extLst>
          </c:dPt>
          <c:dPt>
            <c:idx val="18"/>
            <c:bubble3D val="0"/>
            <c:spPr>
              <a:solidFill>
                <a:srgbClr val="008E7A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25-741F-47C1-9996-DF6877D07366}"/>
              </c:ext>
            </c:extLst>
          </c:dPt>
          <c:dPt>
            <c:idx val="19"/>
            <c:bubble3D val="0"/>
            <c:spPr>
              <a:solidFill>
                <a:srgbClr val="006762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27-741F-47C1-9996-DF6877D07366}"/>
              </c:ext>
            </c:extLst>
          </c:dPt>
          <c:dPt>
            <c:idx val="20"/>
            <c:bubble3D val="0"/>
            <c:spPr>
              <a:solidFill>
                <a:srgbClr val="FFCC4E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29-741F-47C1-9996-DF6877D07366}"/>
              </c:ext>
            </c:extLst>
          </c:dPt>
          <c:dPt>
            <c:idx val="21"/>
            <c:bubble3D val="0"/>
            <c:spPr>
              <a:solidFill>
                <a:srgbClr val="FFDE00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2B-741F-47C1-9996-DF6877D07366}"/>
              </c:ext>
            </c:extLst>
          </c:dPt>
          <c:dPt>
            <c:idx val="22"/>
            <c:bubble3D val="0"/>
            <c:spPr>
              <a:solidFill>
                <a:srgbClr val="F47920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2D-741F-47C1-9996-DF6877D07366}"/>
              </c:ext>
            </c:extLst>
          </c:dPt>
          <c:dPt>
            <c:idx val="23"/>
            <c:bubble3D val="0"/>
            <c:spPr>
              <a:solidFill>
                <a:srgbClr val="A75534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2F-741F-47C1-9996-DF6877D07366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de-DE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741F-47C1-9996-DF6877D07366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2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de-DE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741F-47C1-9996-DF6877D07366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3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de-DE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741F-47C1-9996-DF6877D07366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4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de-DE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741F-47C1-9996-DF6877D07366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de-DE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741F-47C1-9996-DF6877D07366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6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de-DE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741F-47C1-9996-DF6877D07366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de-DE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D-741F-47C1-9996-DF6877D07366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2">
                          <a:lumMod val="6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de-DE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F-741F-47C1-9996-DF6877D07366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3">
                          <a:lumMod val="6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de-DE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1-741F-47C1-9996-DF6877D07366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4">
                          <a:lumMod val="6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de-DE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3-741F-47C1-9996-DF6877D07366}"/>
                </c:ext>
              </c:extLst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5">
                          <a:lumMod val="6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de-DE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5-741F-47C1-9996-DF6877D07366}"/>
                </c:ext>
              </c:extLst>
            </c:dLbl>
            <c:dLbl>
              <c:idx val="1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6">
                          <a:lumMod val="6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de-DE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7-741F-47C1-9996-DF6877D07366}"/>
                </c:ext>
              </c:extLst>
            </c:dLbl>
            <c:dLbl>
              <c:idx val="1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1">
                          <a:lumMod val="80000"/>
                          <a:lumOff val="2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de-DE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9-741F-47C1-9996-DF6877D07366}"/>
                </c:ext>
              </c:extLst>
            </c:dLbl>
            <c:dLbl>
              <c:idx val="1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2">
                          <a:lumMod val="80000"/>
                          <a:lumOff val="2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de-DE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B-741F-47C1-9996-DF6877D07366}"/>
                </c:ext>
              </c:extLst>
            </c:dLbl>
            <c:dLbl>
              <c:idx val="1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3">
                          <a:lumMod val="80000"/>
                          <a:lumOff val="2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de-DE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D-741F-47C1-9996-DF6877D07366}"/>
                </c:ext>
              </c:extLst>
            </c:dLbl>
            <c:dLbl>
              <c:idx val="1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4">
                          <a:lumMod val="80000"/>
                          <a:lumOff val="2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de-DE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F-741F-47C1-9996-DF6877D07366}"/>
                </c:ext>
              </c:extLst>
            </c:dLbl>
            <c:dLbl>
              <c:idx val="1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5">
                          <a:lumMod val="80000"/>
                          <a:lumOff val="2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de-DE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1-741F-47C1-9996-DF6877D07366}"/>
                </c:ext>
              </c:extLst>
            </c:dLbl>
            <c:dLbl>
              <c:idx val="1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6">
                          <a:lumMod val="80000"/>
                          <a:lumOff val="2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de-DE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3-741F-47C1-9996-DF6877D07366}"/>
                </c:ext>
              </c:extLst>
            </c:dLbl>
            <c:dLbl>
              <c:idx val="1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1">
                          <a:lumMod val="8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de-DE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5-741F-47C1-9996-DF6877D07366}"/>
                </c:ext>
              </c:extLst>
            </c:dLbl>
            <c:dLbl>
              <c:idx val="1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2">
                          <a:lumMod val="8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de-DE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7-741F-47C1-9996-DF6877D07366}"/>
                </c:ext>
              </c:extLst>
            </c:dLbl>
            <c:dLbl>
              <c:idx val="2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3">
                          <a:lumMod val="8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de-DE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9-741F-47C1-9996-DF6877D07366}"/>
                </c:ext>
              </c:extLst>
            </c:dLbl>
            <c:dLbl>
              <c:idx val="2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4">
                          <a:lumMod val="8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de-DE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B-741F-47C1-9996-DF6877D07366}"/>
                </c:ext>
              </c:extLst>
            </c:dLbl>
            <c:dLbl>
              <c:idx val="2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5">
                          <a:lumMod val="8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de-DE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D-741F-47C1-9996-DF6877D07366}"/>
                </c:ext>
              </c:extLst>
            </c:dLbl>
            <c:dLbl>
              <c:idx val="2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sng" strike="noStrike" kern="1200" spc="0" baseline="0">
                      <a:solidFill>
                        <a:schemeClr val="accent6">
                          <a:lumMod val="80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de-DE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F-741F-47C1-9996-DF6877D0736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330" b="1" i="0" u="sng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bestFit"/>
            <c:showLegendKey val="1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Sheet1!$A$2:$A$25</c:f>
              <c:strCache>
                <c:ptCount val="24"/>
                <c:pt idx="0">
                  <c:v>1st Entry</c:v>
                </c:pt>
                <c:pt idx="1">
                  <c:v>2nd Entry</c:v>
                </c:pt>
                <c:pt idx="2">
                  <c:v>3rd Entry</c:v>
                </c:pt>
                <c:pt idx="3">
                  <c:v>4th Entry</c:v>
                </c:pt>
                <c:pt idx="4">
                  <c:v>5th Entry</c:v>
                </c:pt>
                <c:pt idx="5">
                  <c:v>6th Entry</c:v>
                </c:pt>
                <c:pt idx="6">
                  <c:v>7th Entry</c:v>
                </c:pt>
                <c:pt idx="7">
                  <c:v>8th Entry</c:v>
                </c:pt>
                <c:pt idx="8">
                  <c:v>9th Entry</c:v>
                </c:pt>
                <c:pt idx="9">
                  <c:v>10th Entry</c:v>
                </c:pt>
                <c:pt idx="10">
                  <c:v>11th Entry</c:v>
                </c:pt>
                <c:pt idx="11">
                  <c:v>12th Entry</c:v>
                </c:pt>
                <c:pt idx="12">
                  <c:v>13th Entry</c:v>
                </c:pt>
                <c:pt idx="13">
                  <c:v>14th Entry</c:v>
                </c:pt>
                <c:pt idx="14">
                  <c:v>15th Entry</c:v>
                </c:pt>
                <c:pt idx="15">
                  <c:v>16th Entry</c:v>
                </c:pt>
                <c:pt idx="16">
                  <c:v>17th Entry</c:v>
                </c:pt>
                <c:pt idx="17">
                  <c:v>18th Entry</c:v>
                </c:pt>
                <c:pt idx="18">
                  <c:v>19th Entry</c:v>
                </c:pt>
                <c:pt idx="19">
                  <c:v>20th Entry</c:v>
                </c:pt>
                <c:pt idx="20">
                  <c:v>21th Entry</c:v>
                </c:pt>
                <c:pt idx="21">
                  <c:v>22th Entry</c:v>
                </c:pt>
                <c:pt idx="22">
                  <c:v>23th Entry</c:v>
                </c:pt>
                <c:pt idx="23">
                  <c:v>24th Entry</c:v>
                </c:pt>
              </c:strCache>
            </c:str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  <c:pt idx="10">
                  <c:v>10</c:v>
                </c:pt>
                <c:pt idx="11">
                  <c:v>10</c:v>
                </c:pt>
                <c:pt idx="12">
                  <c:v>10</c:v>
                </c:pt>
                <c:pt idx="13">
                  <c:v>10</c:v>
                </c:pt>
                <c:pt idx="14">
                  <c:v>10</c:v>
                </c:pt>
                <c:pt idx="15">
                  <c:v>10</c:v>
                </c:pt>
                <c:pt idx="16">
                  <c:v>10</c:v>
                </c:pt>
                <c:pt idx="17">
                  <c:v>10</c:v>
                </c:pt>
                <c:pt idx="18">
                  <c:v>10</c:v>
                </c:pt>
                <c:pt idx="19">
                  <c:v>10</c:v>
                </c:pt>
                <c:pt idx="20">
                  <c:v>10</c:v>
                </c:pt>
                <c:pt idx="21">
                  <c:v>10</c:v>
                </c:pt>
                <c:pt idx="22">
                  <c:v>10</c:v>
                </c:pt>
                <c:pt idx="2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0-741F-47C1-9996-DF6877D07366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u="sng"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0"/>
    </c:view3D>
    <c:floor>
      <c:thickness val="0"/>
      <c:spPr>
        <a:solidFill>
          <a:schemeClr val="accent1">
            <a:alpha val="30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3.7916454801487282E-2"/>
          <c:y val="5.9660478663425089E-2"/>
          <c:w val="0.93792021248511792"/>
          <c:h val="0.59391513796661655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VALUE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rgbClr val="76C8AE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1504-4AAD-8BCA-155C626759E1}"/>
              </c:ext>
            </c:extLst>
          </c:dPt>
          <c:dPt>
            <c:idx val="1"/>
            <c:invertIfNegative val="0"/>
            <c:bubble3D val="0"/>
            <c:spPr>
              <a:solidFill>
                <a:srgbClr val="00AE9D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1504-4AAD-8BCA-155C626759E1}"/>
              </c:ext>
            </c:extLst>
          </c:dPt>
          <c:dPt>
            <c:idx val="2"/>
            <c:invertIfNegative val="0"/>
            <c:bubble3D val="0"/>
            <c:spPr>
              <a:solidFill>
                <a:srgbClr val="008E7A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1504-4AAD-8BCA-155C626759E1}"/>
              </c:ext>
            </c:extLst>
          </c:dPt>
          <c:dPt>
            <c:idx val="3"/>
            <c:invertIfNegative val="0"/>
            <c:bubble3D val="0"/>
            <c:spPr>
              <a:solidFill>
                <a:srgbClr val="006762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1504-4AAD-8BCA-155C626759E1}"/>
              </c:ext>
            </c:extLst>
          </c:dPt>
          <c:dPt>
            <c:idx val="4"/>
            <c:invertIfNegative val="0"/>
            <c:bubble3D val="0"/>
            <c:spPr>
              <a:solidFill>
                <a:srgbClr val="FFCC4E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9-1504-4AAD-8BCA-155C626759E1}"/>
              </c:ext>
            </c:extLst>
          </c:dPt>
          <c:dPt>
            <c:idx val="5"/>
            <c:invertIfNegative val="0"/>
            <c:bubble3D val="0"/>
            <c:spPr>
              <a:solidFill>
                <a:srgbClr val="FBAB18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B-1504-4AAD-8BCA-155C626759E1}"/>
              </c:ext>
            </c:extLst>
          </c:dPt>
          <c:dPt>
            <c:idx val="6"/>
            <c:invertIfNegative val="0"/>
            <c:bubble3D val="0"/>
            <c:spPr>
              <a:solidFill>
                <a:srgbClr val="F4792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D-1504-4AAD-8BCA-155C626759E1}"/>
              </c:ext>
            </c:extLst>
          </c:dPt>
          <c:dPt>
            <c:idx val="7"/>
            <c:invertIfNegative val="0"/>
            <c:bubble3D val="0"/>
            <c:spPr>
              <a:solidFill>
                <a:srgbClr val="A75534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F-1504-4AAD-8BCA-155C626759E1}"/>
              </c:ext>
            </c:extLst>
          </c:dPt>
          <c:dPt>
            <c:idx val="8"/>
            <c:invertIfNegative val="0"/>
            <c:bubble3D val="0"/>
            <c:spPr>
              <a:solidFill>
                <a:srgbClr val="F1666A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1-1504-4AAD-8BCA-155C626759E1}"/>
              </c:ext>
            </c:extLst>
          </c:dPt>
          <c:dPt>
            <c:idx val="9"/>
            <c:invertIfNegative val="0"/>
            <c:bubble3D val="0"/>
            <c:spPr>
              <a:solidFill>
                <a:srgbClr val="ED1B2F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3-1504-4AAD-8BCA-155C626759E1}"/>
              </c:ext>
            </c:extLst>
          </c:dPt>
          <c:dPt>
            <c:idx val="10"/>
            <c:invertIfNegative val="0"/>
            <c:bubble3D val="0"/>
            <c:spPr>
              <a:solidFill>
                <a:srgbClr val="CF1D39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5-1504-4AAD-8BCA-155C626759E1}"/>
              </c:ext>
            </c:extLst>
          </c:dPt>
          <c:dPt>
            <c:idx val="11"/>
            <c:invertIfNegative val="0"/>
            <c:bubble3D val="0"/>
            <c:spPr>
              <a:solidFill>
                <a:srgbClr val="960136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7-1504-4AAD-8BCA-155C626759E1}"/>
              </c:ext>
            </c:extLst>
          </c:dPt>
          <c:dPt>
            <c:idx val="12"/>
            <c:invertIfNegative val="0"/>
            <c:bubble3D val="0"/>
            <c:spPr>
              <a:solidFill>
                <a:srgbClr val="6DCFF6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9-1504-4AAD-8BCA-155C626759E1}"/>
              </c:ext>
            </c:extLst>
          </c:dPt>
          <c:dPt>
            <c:idx val="13"/>
            <c:invertIfNegative val="0"/>
            <c:bubble3D val="0"/>
            <c:spPr>
              <a:solidFill>
                <a:srgbClr val="009BDB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B-1504-4AAD-8BCA-155C626759E1}"/>
              </c:ext>
            </c:extLst>
          </c:dPt>
          <c:dPt>
            <c:idx val="14"/>
            <c:invertIfNegative val="0"/>
            <c:bubble3D val="0"/>
            <c:spPr>
              <a:solidFill>
                <a:srgbClr val="00619E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D-1504-4AAD-8BCA-155C626759E1}"/>
              </c:ext>
            </c:extLst>
          </c:dPt>
          <c:dPt>
            <c:idx val="15"/>
            <c:invertIfNegative val="0"/>
            <c:bubble3D val="0"/>
            <c:spPr>
              <a:solidFill>
                <a:srgbClr val="1E3378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F-1504-4AAD-8BCA-155C626759E1}"/>
              </c:ext>
            </c:extLst>
          </c:dPt>
          <c:dPt>
            <c:idx val="16"/>
            <c:invertIfNegative val="0"/>
            <c:bubble3D val="0"/>
            <c:spPr>
              <a:solidFill>
                <a:srgbClr val="76C8AE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1-1504-4AAD-8BCA-155C626759E1}"/>
              </c:ext>
            </c:extLst>
          </c:dPt>
          <c:dPt>
            <c:idx val="17"/>
            <c:invertIfNegative val="0"/>
            <c:bubble3D val="0"/>
            <c:spPr>
              <a:solidFill>
                <a:srgbClr val="00AE9D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3-1504-4AAD-8BCA-155C626759E1}"/>
              </c:ext>
            </c:extLst>
          </c:dPt>
          <c:dPt>
            <c:idx val="18"/>
            <c:invertIfNegative val="0"/>
            <c:bubble3D val="0"/>
            <c:spPr>
              <a:solidFill>
                <a:srgbClr val="008E7A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5-1504-4AAD-8BCA-155C626759E1}"/>
              </c:ext>
            </c:extLst>
          </c:dPt>
          <c:dPt>
            <c:idx val="19"/>
            <c:invertIfNegative val="0"/>
            <c:bubble3D val="0"/>
            <c:spPr>
              <a:solidFill>
                <a:srgbClr val="006762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7-1504-4AAD-8BCA-155C626759E1}"/>
              </c:ext>
            </c:extLst>
          </c:dPt>
          <c:dPt>
            <c:idx val="20"/>
            <c:invertIfNegative val="0"/>
            <c:bubble3D val="0"/>
            <c:spPr>
              <a:solidFill>
                <a:srgbClr val="FFCC4E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9-1504-4AAD-8BCA-155C626759E1}"/>
              </c:ext>
            </c:extLst>
          </c:dPt>
          <c:dPt>
            <c:idx val="21"/>
            <c:invertIfNegative val="0"/>
            <c:bubble3D val="0"/>
            <c:spPr>
              <a:solidFill>
                <a:srgbClr val="FBAB18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B-1504-4AAD-8BCA-155C626759E1}"/>
              </c:ext>
            </c:extLst>
          </c:dPt>
          <c:dPt>
            <c:idx val="22"/>
            <c:invertIfNegative val="0"/>
            <c:bubble3D val="0"/>
            <c:spPr>
              <a:solidFill>
                <a:srgbClr val="F4792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D-1504-4AAD-8BCA-155C626759E1}"/>
              </c:ext>
            </c:extLst>
          </c:dPt>
          <c:dPt>
            <c:idx val="23"/>
            <c:invertIfNegative val="0"/>
            <c:bubble3D val="0"/>
            <c:spPr>
              <a:solidFill>
                <a:srgbClr val="A75534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F-1504-4AAD-8BCA-155C626759E1}"/>
              </c:ext>
            </c:extLst>
          </c:dPt>
          <c:cat>
            <c:strRef>
              <c:f>Sheet1!$A$2:$A$25</c:f>
              <c:strCache>
                <c:ptCount val="24"/>
                <c:pt idx="0">
                  <c:v>1st Entry</c:v>
                </c:pt>
                <c:pt idx="1">
                  <c:v>2nd Entry</c:v>
                </c:pt>
                <c:pt idx="2">
                  <c:v>3rd Entry</c:v>
                </c:pt>
                <c:pt idx="3">
                  <c:v>4th Entry</c:v>
                </c:pt>
                <c:pt idx="4">
                  <c:v>5th Entry</c:v>
                </c:pt>
                <c:pt idx="5">
                  <c:v>6th Entry</c:v>
                </c:pt>
                <c:pt idx="6">
                  <c:v>7th Entry</c:v>
                </c:pt>
                <c:pt idx="7">
                  <c:v>8th Entry</c:v>
                </c:pt>
                <c:pt idx="8">
                  <c:v>9th Entry</c:v>
                </c:pt>
                <c:pt idx="9">
                  <c:v>10th Entry</c:v>
                </c:pt>
                <c:pt idx="10">
                  <c:v>11th Entry</c:v>
                </c:pt>
                <c:pt idx="11">
                  <c:v>12th Entry</c:v>
                </c:pt>
                <c:pt idx="12">
                  <c:v>13th Entry</c:v>
                </c:pt>
                <c:pt idx="13">
                  <c:v>14th Entry</c:v>
                </c:pt>
                <c:pt idx="14">
                  <c:v>15th Entry</c:v>
                </c:pt>
                <c:pt idx="15">
                  <c:v>16th Entry</c:v>
                </c:pt>
                <c:pt idx="16">
                  <c:v>17th Entry</c:v>
                </c:pt>
                <c:pt idx="17">
                  <c:v>18th Entry</c:v>
                </c:pt>
                <c:pt idx="18">
                  <c:v>19th Entry</c:v>
                </c:pt>
                <c:pt idx="19">
                  <c:v>20th Entry</c:v>
                </c:pt>
                <c:pt idx="20">
                  <c:v>21th Entry</c:v>
                </c:pt>
                <c:pt idx="21">
                  <c:v>22th Entry</c:v>
                </c:pt>
                <c:pt idx="22">
                  <c:v>23th Entry</c:v>
                </c:pt>
                <c:pt idx="23">
                  <c:v>24th Entry</c:v>
                </c:pt>
              </c:strCache>
            </c:str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  <c:pt idx="10">
                  <c:v>10</c:v>
                </c:pt>
                <c:pt idx="11">
                  <c:v>10</c:v>
                </c:pt>
                <c:pt idx="12">
                  <c:v>10</c:v>
                </c:pt>
                <c:pt idx="13">
                  <c:v>10</c:v>
                </c:pt>
                <c:pt idx="14">
                  <c:v>10</c:v>
                </c:pt>
                <c:pt idx="15">
                  <c:v>10</c:v>
                </c:pt>
                <c:pt idx="16">
                  <c:v>10</c:v>
                </c:pt>
                <c:pt idx="17">
                  <c:v>10</c:v>
                </c:pt>
                <c:pt idx="18">
                  <c:v>10</c:v>
                </c:pt>
                <c:pt idx="19">
                  <c:v>10</c:v>
                </c:pt>
                <c:pt idx="20">
                  <c:v>10</c:v>
                </c:pt>
                <c:pt idx="21">
                  <c:v>10</c:v>
                </c:pt>
                <c:pt idx="22">
                  <c:v>10</c:v>
                </c:pt>
                <c:pt idx="2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0-1504-4AAD-8BCA-155C626759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0"/>
        <c:gapDepth val="10"/>
        <c:shape val="box"/>
        <c:axId val="1929698128"/>
        <c:axId val="1929700880"/>
        <c:axId val="0"/>
      </c:bar3DChart>
      <c:catAx>
        <c:axId val="19296981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spc="150" normalizeH="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de-DE"/>
          </a:p>
        </c:txPr>
        <c:crossAx val="1929700880"/>
        <c:crosses val="autoZero"/>
        <c:auto val="1"/>
        <c:lblAlgn val="ctr"/>
        <c:lblOffset val="100"/>
        <c:noMultiLvlLbl val="0"/>
      </c:catAx>
      <c:valAx>
        <c:axId val="1929700880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de-DE"/>
          </a:p>
        </c:txPr>
        <c:crossAx val="1929698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5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defRPr sz="1197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1197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lumMod val="20000"/>
          <a:lumOff val="8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lumMod val="20000"/>
          <a:lumOff val="80000"/>
        </a:schemeClr>
      </a:solidFill>
      <a:sp3d/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>
      <cs:styleClr val="0"/>
    </cs:fillRef>
    <cs:effectRef idx="0"/>
    <cs:fontRef idx="minor">
      <a:schemeClr val="dk1"/>
    </cs:fontRef>
    <cs:spPr>
      <a:solidFill>
        <a:schemeClr val="phClr">
          <a:alpha val="30000"/>
        </a:schemeClr>
      </a:solidFill>
      <a:sp3d/>
    </cs:spPr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lumMod val="60000"/>
            <a:lumOff val="40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lumMod val="50000"/>
            <a:lumOff val="5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omments/modernComment_106_7400BF9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0EA8538-92CF-473F-A128-B999B9ECBADA}" authorId="{B57D5415-E026-8F21-D8D5-127C3E7235E3}" status="resolved" created="2022-05-19T07:57:56.048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946206109" sldId="262"/>
      <ac:spMk id="3" creationId="{C5215D22-13DE-6373-AAD0-357F63951A93}"/>
      <ac:txMk cp="159" len="6">
        <ac:context len="178" hash="3283413178"/>
      </ac:txMk>
    </ac:txMkLst>
    <p188:pos x="10139874" y="3523825"/>
    <p188:txBody>
      <a:bodyPr/>
      <a:lstStyle/>
      <a:p>
        <a:r>
          <a:rPr lang="en-US"/>
          <a:t>forum.openeo.cloud 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B9C0A0-7966-4BC5-B91A-72FFEFACE35D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930543-C0D4-47FD-9DD4-A85D3B56FCE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132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1963" y="693738"/>
            <a:ext cx="6161087" cy="34655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latin typeface="Calibri"/>
                <a:cs typeface="Calibri"/>
              </a:rPr>
              <a:t>IMPORTANT: Ask for Experiences with Python / </a:t>
            </a:r>
            <a:r>
              <a:rPr lang="en-GB" sz="1600" dirty="0" err="1">
                <a:latin typeface="Calibri"/>
                <a:cs typeface="Calibri"/>
              </a:rPr>
              <a:t>JupyterLab</a:t>
            </a:r>
            <a:r>
              <a:rPr lang="en-GB" sz="1600" dirty="0">
                <a:latin typeface="Calibri"/>
                <a:cs typeface="Calibri"/>
              </a:rPr>
              <a:t> / </a:t>
            </a:r>
            <a:r>
              <a:rPr lang="en-GB" sz="1600" dirty="0" err="1">
                <a:latin typeface="Calibri"/>
                <a:cs typeface="Calibri"/>
              </a:rPr>
              <a:t>Github</a:t>
            </a:r>
            <a:r>
              <a:rPr lang="en-GB" sz="1600" dirty="0">
                <a:latin typeface="Calibri"/>
                <a:cs typeface="Calibri"/>
              </a:rPr>
              <a:t>!</a:t>
            </a:r>
          </a:p>
          <a:p>
            <a:endParaRPr lang="en-US" dirty="0"/>
          </a:p>
          <a:p>
            <a:r>
              <a:rPr lang="en-US" sz="1600" dirty="0">
                <a:latin typeface="Calibri"/>
                <a:cs typeface="Calibri"/>
              </a:rPr>
              <a:t>Consortium of different project partner</a:t>
            </a:r>
          </a:p>
          <a:p>
            <a:r>
              <a:rPr lang="en-US" sz="1600" dirty="0">
                <a:latin typeface="Calibri"/>
                <a:cs typeface="Calibri"/>
              </a:rPr>
              <a:t>-in-kind support by GEO.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620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DF57D7-2670-4E78-96DD-D9B22805124F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pPr marL="0" marR="0" lvl="0" indent="0" algn="r" defTabSz="8620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2512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Along each dimension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30543-C0D4-47FD-9DD4-A85D3B56FCE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594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30543-C0D4-47FD-9DD4-A85D3B56FCE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0230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Jeroen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B86FD-AF5D-4807-8F08-D1D9107EDB0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02509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Jeroen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B86FD-AF5D-4807-8F08-D1D9107EDB0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734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Jeroen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B86FD-AF5D-4807-8F08-D1D9107EDB04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1711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Jeroen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B86FD-AF5D-4807-8F08-D1D9107EDB04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760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>
                <a:latin typeface="Calibri"/>
                <a:cs typeface="Calibri"/>
              </a:rPr>
              <a:t>General overview: federated platform for unified access and </a:t>
            </a:r>
            <a:r>
              <a:rPr lang="en-US" sz="1600" dirty="0" err="1">
                <a:latin typeface="Calibri"/>
                <a:cs typeface="Calibri"/>
              </a:rPr>
              <a:t>analystics</a:t>
            </a:r>
            <a:r>
              <a:rPr lang="en-US" sz="1600" dirty="0">
                <a:latin typeface="Calibri"/>
                <a:cs typeface="Calibri"/>
              </a:rPr>
              <a:t> of EO data from different backends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620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DF57D7-2670-4E78-96DD-D9B22805124F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pPr marL="0" marR="0" lvl="0" indent="0" algn="r" defTabSz="8620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2455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>
                <a:latin typeface="Calibri"/>
                <a:cs typeface="Calibri"/>
              </a:rPr>
              <a:t>General overview: federated platform for unified access and </a:t>
            </a:r>
            <a:r>
              <a:rPr lang="en-US" sz="1600" dirty="0" err="1">
                <a:latin typeface="Calibri"/>
                <a:cs typeface="Calibri"/>
              </a:rPr>
              <a:t>analystics</a:t>
            </a:r>
            <a:r>
              <a:rPr lang="en-US" sz="1600" dirty="0">
                <a:latin typeface="Calibri"/>
                <a:cs typeface="Calibri"/>
              </a:rPr>
              <a:t> of EO data from different backends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620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DF57D7-2670-4E78-96DD-D9B22805124F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pPr marL="0" marR="0" lvl="0" indent="0" algn="r" defTabSz="8620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7806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Benjamin</a:t>
            </a:r>
          </a:p>
          <a:p>
            <a:r>
              <a:rPr lang="en-US" noProof="0" dirty="0"/>
              <a:t>Long list of tasks in typical workflow e.g. using sentinel-2</a:t>
            </a:r>
          </a:p>
          <a:p>
            <a:endParaRPr lang="en-US" noProof="0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And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finally</a:t>
            </a:r>
            <a:r>
              <a:rPr lang="de-DE" dirty="0"/>
              <a:t> </a:t>
            </a:r>
            <a:r>
              <a:rPr lang="de-DE" dirty="0" err="1"/>
              <a:t>reach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7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notified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network </a:t>
            </a:r>
            <a:r>
              <a:rPr lang="de-DE" dirty="0" err="1"/>
              <a:t>storage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full</a:t>
            </a:r>
            <a:r>
              <a:rPr lang="de-DE" dirty="0"/>
              <a:t> ….</a:t>
            </a:r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1.) you need to be familiar with platform specific setups</a:t>
            </a:r>
          </a:p>
          <a:p>
            <a:r>
              <a:rPr lang="en-US" noProof="0" dirty="0"/>
              <a:t>find the data under the correct path or download it</a:t>
            </a:r>
          </a:p>
          <a:p>
            <a:endParaRPr lang="en-US" noProof="0" dirty="0"/>
          </a:p>
          <a:p>
            <a:r>
              <a:rPr lang="en-US" noProof="0" dirty="0"/>
              <a:t>2.) setup your virtual compute resources and manage them wisely…</a:t>
            </a:r>
          </a:p>
          <a:p>
            <a:pPr marL="457200" lvl="1"/>
            <a:r>
              <a:rPr lang="en-GB" sz="1600" dirty="0">
                <a:solidFill>
                  <a:schemeClr val="bg2">
                    <a:lumMod val="25000"/>
                  </a:schemeClr>
                </a:solidFill>
                <a:latin typeface="+mn-lt"/>
                <a:cs typeface="Calibri" panose="020F0502020204030204"/>
              </a:rPr>
              <a:t>Prevalence of </a:t>
            </a:r>
            <a:r>
              <a:rPr lang="en-GB" sz="1600" b="1" dirty="0">
                <a:solidFill>
                  <a:schemeClr val="bg2">
                    <a:lumMod val="25000"/>
                  </a:schemeClr>
                </a:solidFill>
                <a:latin typeface="+mn-lt"/>
                <a:cs typeface="Calibri" panose="020F0502020204030204"/>
              </a:rPr>
              <a:t>old Virtual Machine model </a:t>
            </a:r>
            <a:r>
              <a:rPr lang="en-GB" sz="1600" dirty="0">
                <a:solidFill>
                  <a:schemeClr val="bg2">
                    <a:lumMod val="25000"/>
                  </a:schemeClr>
                </a:solidFill>
                <a:latin typeface="+mn-lt"/>
                <a:cs typeface="Calibri" panose="020F0502020204030204"/>
              </a:rPr>
              <a:t>(rather than dynamic resource allocation and scaling); 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GB" sz="1600" dirty="0">
              <a:solidFill>
                <a:schemeClr val="bg2">
                  <a:lumMod val="25000"/>
                </a:schemeClr>
              </a:solidFill>
              <a:latin typeface="+mn-lt"/>
            </a:endParaRPr>
          </a:p>
          <a:p>
            <a:pPr marL="457200" lvl="1"/>
            <a:r>
              <a:rPr lang="en-GB" sz="1600" b="1" dirty="0">
                <a:solidFill>
                  <a:schemeClr val="bg2">
                    <a:lumMod val="25000"/>
                  </a:schemeClr>
                </a:solidFill>
                <a:latin typeface="+mn-lt"/>
                <a:cs typeface="Calibri" panose="020F0502020204030204"/>
              </a:rPr>
              <a:t>File-based </a:t>
            </a:r>
            <a:r>
              <a:rPr lang="en-GB" sz="1600" dirty="0">
                <a:solidFill>
                  <a:schemeClr val="bg2">
                    <a:lumMod val="25000"/>
                  </a:schemeClr>
                </a:solidFill>
                <a:latin typeface="+mn-lt"/>
                <a:cs typeface="Calibri" panose="020F0502020204030204"/>
              </a:rPr>
              <a:t>storage and data access, rather than pixel-level flexibility and cloud native data structures; </a:t>
            </a:r>
          </a:p>
          <a:p>
            <a:endParaRPr lang="en-US" noProof="0" dirty="0"/>
          </a:p>
          <a:p>
            <a:r>
              <a:rPr lang="en-US" noProof="0" dirty="0"/>
              <a:t>3.) organize your processing efficiently yourself</a:t>
            </a:r>
          </a:p>
          <a:p>
            <a:endParaRPr lang="en-US" noProof="0" dirty="0"/>
          </a:p>
          <a:p>
            <a:r>
              <a:rPr lang="en-US" noProof="0" dirty="0"/>
              <a:t>If you have setup your processing this way, how can you share it with others easily?</a:t>
            </a:r>
          </a:p>
          <a:p>
            <a:endParaRPr lang="en-US" noProof="0" dirty="0"/>
          </a:p>
          <a:p>
            <a:r>
              <a:rPr lang="en-US" noProof="0" dirty="0"/>
              <a:t>How can you transfer this to a different cloud infrastructure?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620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DF57D7-2670-4E78-96DD-D9B22805124F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pPr marL="0" marR="0" lvl="0" indent="0" algn="r" defTabSz="8620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7817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>
                <a:latin typeface="Calibri"/>
                <a:cs typeface="Calibri"/>
              </a:rPr>
              <a:t>OpenEO</a:t>
            </a:r>
            <a:r>
              <a:rPr lang="en-US" sz="1600" dirty="0">
                <a:latin typeface="Calibri"/>
                <a:cs typeface="Calibri"/>
              </a:rPr>
              <a:t> API Horizon 2020 project:</a:t>
            </a:r>
            <a:endParaRPr lang="en-US" dirty="0">
              <a:cs typeface="Calibri" pitchFamily="34" charset="0"/>
            </a:endParaRPr>
          </a:p>
          <a:p>
            <a:r>
              <a:rPr lang="en-US" sz="1600" dirty="0">
                <a:latin typeface="Calibri"/>
                <a:cs typeface="Calibri"/>
              </a:rPr>
              <a:t>- more and more data being acquired every day --&gt; local processing less and less feasible (larger periods/areas) --&gt; big EO cloud back ends (data access/processing capabilities) --&gt; pass code </a:t>
            </a:r>
            <a:r>
              <a:rPr lang="en-US" sz="1600" dirty="0" err="1">
                <a:latin typeface="Calibri"/>
                <a:cs typeface="Calibri"/>
              </a:rPr>
              <a:t>etc</a:t>
            </a:r>
            <a:r>
              <a:rPr lang="en-US" sz="1600" dirty="0">
                <a:latin typeface="Calibri"/>
                <a:cs typeface="Calibri"/>
              </a:rPr>
              <a:t> to the backend and only download </a:t>
            </a:r>
            <a:r>
              <a:rPr lang="en-US" sz="1600" dirty="0" err="1">
                <a:latin typeface="Calibri"/>
                <a:cs typeface="Calibri"/>
              </a:rPr>
              <a:t>intermediat</a:t>
            </a:r>
            <a:r>
              <a:rPr lang="en-US" sz="1600" dirty="0">
                <a:latin typeface="Calibri"/>
                <a:cs typeface="Calibri"/>
              </a:rPr>
              <a:t> or final results </a:t>
            </a:r>
          </a:p>
          <a:p>
            <a:r>
              <a:rPr lang="en-US" sz="1600" dirty="0">
                <a:latin typeface="Calibri"/>
                <a:cs typeface="Calibri"/>
              </a:rPr>
              <a:t>- advantages: less data transfer, less resource consumption on user side, avoid idle resource usage --&gt; lower costs </a:t>
            </a:r>
          </a:p>
          <a:p>
            <a:r>
              <a:rPr lang="en-US" sz="1600" dirty="0">
                <a:latin typeface="Calibri"/>
                <a:cs typeface="Calibri"/>
              </a:rPr>
              <a:t>- different companies, different </a:t>
            </a:r>
            <a:r>
              <a:rPr lang="en-US" sz="1600" dirty="0" err="1">
                <a:latin typeface="Calibri"/>
                <a:cs typeface="Calibri"/>
              </a:rPr>
              <a:t>busines</a:t>
            </a:r>
            <a:r>
              <a:rPr lang="en-US" sz="1600" dirty="0">
                <a:latin typeface="Calibri"/>
                <a:cs typeface="Calibri"/>
              </a:rPr>
              <a:t> models, processes and APIs are different and comparing backends in terms of functionality, cost and result was quite a tedious business</a:t>
            </a:r>
          </a:p>
          <a:p>
            <a:r>
              <a:rPr lang="en-US" sz="1600" dirty="0">
                <a:latin typeface="Calibri"/>
                <a:cs typeface="Calibri"/>
              </a:rPr>
              <a:t>- goal developing a common language to connect to various cloud GIS backends</a:t>
            </a:r>
            <a:endParaRPr lang="en-US" sz="1600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620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DF57D7-2670-4E78-96DD-D9B22805124F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pPr marL="0" marR="0" lvl="0" indent="0" algn="r" defTabSz="8620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2997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>
                <a:latin typeface="Calibri"/>
                <a:cs typeface="Calibri"/>
              </a:rPr>
              <a:t>openEO Platform: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Calibri"/>
                <a:cs typeface="Calibri"/>
              </a:rPr>
              <a:t>unified access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Calibri"/>
                <a:cs typeface="Calibri"/>
              </a:rPr>
              <a:t>not one account needed per backend but one unified account </a:t>
            </a:r>
          </a:p>
          <a:p>
            <a:pPr marL="285750" indent="-285750">
              <a:buFontTx/>
              <a:buChar char="-"/>
            </a:pPr>
            <a:endParaRPr lang="en-US" sz="1600" dirty="0">
              <a:latin typeface="Calibri"/>
              <a:cs typeface="Calibri"/>
            </a:endParaRPr>
          </a:p>
          <a:p>
            <a:pPr marL="0" indent="0">
              <a:buFontTx/>
              <a:buNone/>
            </a:pPr>
            <a:r>
              <a:rPr lang="en-US" sz="1600" dirty="0">
                <a:latin typeface="Calibri"/>
                <a:cs typeface="Calibri"/>
              </a:rPr>
              <a:t>Advantage: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Calibri"/>
                <a:cs typeface="Calibri"/>
              </a:rPr>
              <a:t>Only 1 account needed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Calibri"/>
                <a:cs typeface="Calibri"/>
              </a:rPr>
              <a:t>Growing number of EO data collection (more than 70)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Calibri"/>
                <a:cs typeface="Calibri"/>
              </a:rPr>
              <a:t>Combined processing capabilities and resources</a:t>
            </a:r>
          </a:p>
          <a:p>
            <a:pPr marL="285750" indent="-285750">
              <a:buFontTx/>
              <a:buChar char="-"/>
            </a:pPr>
            <a:endParaRPr lang="en-US" sz="1600" dirty="0">
              <a:latin typeface="Calibri"/>
              <a:cs typeface="Calibri"/>
            </a:endParaRPr>
          </a:p>
          <a:p>
            <a:pPr marL="0" indent="0">
              <a:buFontTx/>
              <a:buNone/>
            </a:pPr>
            <a:r>
              <a:rPr lang="en-US" sz="1600" dirty="0">
                <a:latin typeface="Calibri"/>
                <a:cs typeface="Calibri"/>
              </a:rPr>
              <a:t>Transparent (open source code, reproducible results, clear and prior cost estimation)</a:t>
            </a:r>
          </a:p>
          <a:p>
            <a:pPr marL="0" indent="0">
              <a:buFontTx/>
              <a:buNone/>
            </a:pPr>
            <a:r>
              <a:rPr lang="en-US" sz="1600" dirty="0">
                <a:latin typeface="Calibri"/>
                <a:cs typeface="Calibri"/>
              </a:rPr>
              <a:t>Simple (dynamic resource allocation, federated cloud environment, pythonic programming syntax)</a:t>
            </a:r>
          </a:p>
          <a:p>
            <a:pPr marL="0" indent="0">
              <a:buFontTx/>
              <a:buNone/>
            </a:pPr>
            <a:r>
              <a:rPr lang="en-US" sz="1600" dirty="0">
                <a:latin typeface="Calibri"/>
                <a:cs typeface="Calibri"/>
              </a:rPr>
              <a:t>Processing data form pixel to continental scale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620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DF57D7-2670-4E78-96DD-D9B22805124F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pPr marL="0" marR="0" lvl="0" indent="0" algn="r" defTabSz="8620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1313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>
                <a:latin typeface="Calibri"/>
                <a:cs typeface="Calibri"/>
              </a:rPr>
              <a:t>Benjamin</a:t>
            </a:r>
          </a:p>
          <a:p>
            <a:r>
              <a:rPr lang="en-US" sz="1600" dirty="0">
                <a:latin typeface="Calibri"/>
                <a:cs typeface="Calibri"/>
              </a:rPr>
              <a:t>OpenEO API Horizon 2020 project:</a:t>
            </a:r>
            <a:endParaRPr lang="en-US" dirty="0">
              <a:cs typeface="Calibri" pitchFamily="34" charset="0"/>
            </a:endParaRPr>
          </a:p>
          <a:p>
            <a:r>
              <a:rPr lang="en-US" sz="1600" dirty="0">
                <a:latin typeface="Calibri"/>
                <a:cs typeface="Calibri"/>
              </a:rPr>
              <a:t>- more and more data being acquired every day --&gt; local processing less and less feasible (larger periods/areas) --&gt; big EO cloud back ends (data access/processing capabilities) --&gt; pass code </a:t>
            </a:r>
            <a:r>
              <a:rPr lang="en-US" sz="1600" dirty="0" err="1">
                <a:latin typeface="Calibri"/>
                <a:cs typeface="Calibri"/>
              </a:rPr>
              <a:t>etc</a:t>
            </a:r>
            <a:r>
              <a:rPr lang="en-US" sz="1600" dirty="0">
                <a:latin typeface="Calibri"/>
                <a:cs typeface="Calibri"/>
              </a:rPr>
              <a:t> to the backend and only download </a:t>
            </a:r>
            <a:r>
              <a:rPr lang="en-US" sz="1600" dirty="0" err="1">
                <a:latin typeface="Calibri"/>
                <a:cs typeface="Calibri"/>
              </a:rPr>
              <a:t>intermediat</a:t>
            </a:r>
            <a:r>
              <a:rPr lang="en-US" sz="1600" dirty="0">
                <a:latin typeface="Calibri"/>
                <a:cs typeface="Calibri"/>
              </a:rPr>
              <a:t> or final results </a:t>
            </a:r>
          </a:p>
          <a:p>
            <a:r>
              <a:rPr lang="en-US" sz="1600" dirty="0">
                <a:latin typeface="Calibri"/>
                <a:cs typeface="Calibri"/>
              </a:rPr>
              <a:t>- advantages: less data transfer, less resource consumption on user side, avoid idle resource usage --&gt; lower costs </a:t>
            </a:r>
          </a:p>
          <a:p>
            <a:r>
              <a:rPr lang="en-US" sz="1600" dirty="0">
                <a:latin typeface="Calibri"/>
                <a:cs typeface="Calibri"/>
              </a:rPr>
              <a:t>- different companies, different </a:t>
            </a:r>
            <a:r>
              <a:rPr lang="en-US" sz="1600" dirty="0" err="1">
                <a:latin typeface="Calibri"/>
                <a:cs typeface="Calibri"/>
              </a:rPr>
              <a:t>busines</a:t>
            </a:r>
            <a:r>
              <a:rPr lang="en-US" sz="1600" dirty="0">
                <a:latin typeface="Calibri"/>
                <a:cs typeface="Calibri"/>
              </a:rPr>
              <a:t> models, processes and APIs are different and comparing backends in terms of functionality, cost and result was quite a tedious business</a:t>
            </a:r>
          </a:p>
          <a:p>
            <a:r>
              <a:rPr lang="en-US" sz="1600" dirty="0">
                <a:latin typeface="Calibri"/>
                <a:cs typeface="Calibri"/>
              </a:rPr>
              <a:t>- goal developing a common language to connect to various cloud GIS backends</a:t>
            </a:r>
            <a:endParaRPr lang="en-US" sz="1600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DF57D7-2670-4E78-96DD-D9B22805124F}" type="slidenum">
              <a:rPr lang="en-US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97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-&gt; </a:t>
            </a:r>
            <a:r>
              <a:rPr lang="en-US" dirty="0" err="1"/>
              <a:t>Datacubes</a:t>
            </a:r>
            <a:r>
              <a:rPr lang="en-US" dirty="0"/>
              <a:t> are multidimensional arrays with one or more spatial or temporal dimension(s).</a:t>
            </a:r>
          </a:p>
          <a:p>
            <a:endParaRPr lang="en-US" dirty="0"/>
          </a:p>
          <a:p>
            <a:r>
              <a:rPr lang="en-US" dirty="0"/>
              <a:t>-&gt; data is represented in OpenEO in this way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30543-C0D4-47FD-9DD4-A85D3B56FCE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928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Names: x, y, t and bands; But technically also could be pressure level represented or others</a:t>
            </a:r>
          </a:p>
          <a:p>
            <a:pPr marL="171450" indent="-171450">
              <a:buFontTx/>
              <a:buChar char="-"/>
            </a:pPr>
            <a:r>
              <a:rPr lang="en-GB" dirty="0"/>
              <a:t>Data types: strings (also timestamps), numerical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30543-C0D4-47FD-9DD4-A85D3B56FCE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6835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48.png"/><Relationship Id="rId3" Type="http://schemas.openxmlformats.org/officeDocument/2006/relationships/image" Target="../media/image30.png"/><Relationship Id="rId21" Type="http://schemas.openxmlformats.org/officeDocument/2006/relationships/image" Target="../media/image44.png"/><Relationship Id="rId7" Type="http://schemas.openxmlformats.org/officeDocument/2006/relationships/image" Target="../media/image7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7.png"/><Relationship Id="rId2" Type="http://schemas.openxmlformats.org/officeDocument/2006/relationships/image" Target="../media/image29.jpe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29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11" Type="http://schemas.openxmlformats.org/officeDocument/2006/relationships/image" Target="../media/image34.png"/><Relationship Id="rId24" Type="http://schemas.openxmlformats.org/officeDocument/2006/relationships/image" Target="../media/image46.png"/><Relationship Id="rId5" Type="http://schemas.openxmlformats.org/officeDocument/2006/relationships/image" Target="../media/image5.png"/><Relationship Id="rId15" Type="http://schemas.openxmlformats.org/officeDocument/2006/relationships/image" Target="../media/image38.png"/><Relationship Id="rId23" Type="http://schemas.openxmlformats.org/officeDocument/2006/relationships/image" Target="../media/image23.png"/><Relationship Id="rId28" Type="http://schemas.openxmlformats.org/officeDocument/2006/relationships/image" Target="../media/image2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31.png"/><Relationship Id="rId9" Type="http://schemas.openxmlformats.org/officeDocument/2006/relationships/image" Target="../media/image9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Relationship Id="rId27" Type="http://schemas.openxmlformats.org/officeDocument/2006/relationships/image" Target="../media/image49.png"/><Relationship Id="rId30" Type="http://schemas.openxmlformats.org/officeDocument/2006/relationships/image" Target="../media/image50.emf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48.png"/><Relationship Id="rId3" Type="http://schemas.openxmlformats.org/officeDocument/2006/relationships/image" Target="../media/image30.png"/><Relationship Id="rId21" Type="http://schemas.openxmlformats.org/officeDocument/2006/relationships/image" Target="../media/image44.png"/><Relationship Id="rId7" Type="http://schemas.openxmlformats.org/officeDocument/2006/relationships/image" Target="../media/image7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7.png"/><Relationship Id="rId2" Type="http://schemas.openxmlformats.org/officeDocument/2006/relationships/image" Target="../media/image51.jpe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29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11" Type="http://schemas.openxmlformats.org/officeDocument/2006/relationships/image" Target="../media/image34.png"/><Relationship Id="rId24" Type="http://schemas.openxmlformats.org/officeDocument/2006/relationships/image" Target="../media/image46.png"/><Relationship Id="rId5" Type="http://schemas.openxmlformats.org/officeDocument/2006/relationships/image" Target="../media/image5.png"/><Relationship Id="rId15" Type="http://schemas.openxmlformats.org/officeDocument/2006/relationships/image" Target="../media/image38.png"/><Relationship Id="rId23" Type="http://schemas.openxmlformats.org/officeDocument/2006/relationships/image" Target="../media/image23.png"/><Relationship Id="rId28" Type="http://schemas.openxmlformats.org/officeDocument/2006/relationships/image" Target="../media/image2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31.png"/><Relationship Id="rId9" Type="http://schemas.openxmlformats.org/officeDocument/2006/relationships/image" Target="../media/image9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Relationship Id="rId27" Type="http://schemas.openxmlformats.org/officeDocument/2006/relationships/image" Target="../media/image49.png"/><Relationship Id="rId30" Type="http://schemas.openxmlformats.org/officeDocument/2006/relationships/image" Target="../media/image50.emf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26" Type="http://schemas.openxmlformats.org/officeDocument/2006/relationships/image" Target="../media/image47.png"/><Relationship Id="rId3" Type="http://schemas.openxmlformats.org/officeDocument/2006/relationships/image" Target="../media/image28.png"/><Relationship Id="rId21" Type="http://schemas.openxmlformats.org/officeDocument/2006/relationships/image" Target="../media/image43.png"/><Relationship Id="rId7" Type="http://schemas.openxmlformats.org/officeDocument/2006/relationships/image" Target="../media/image6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6.png"/><Relationship Id="rId2" Type="http://schemas.openxmlformats.org/officeDocument/2006/relationships/image" Target="../media/image52.jpe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29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11" Type="http://schemas.openxmlformats.org/officeDocument/2006/relationships/image" Target="../media/image33.png"/><Relationship Id="rId24" Type="http://schemas.openxmlformats.org/officeDocument/2006/relationships/image" Target="../media/image23.png"/><Relationship Id="rId5" Type="http://schemas.openxmlformats.org/officeDocument/2006/relationships/image" Target="../media/image31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28" Type="http://schemas.openxmlformats.org/officeDocument/2006/relationships/image" Target="../media/image49.png"/><Relationship Id="rId10" Type="http://schemas.openxmlformats.org/officeDocument/2006/relationships/image" Target="../media/image9.png"/><Relationship Id="rId19" Type="http://schemas.openxmlformats.org/officeDocument/2006/relationships/image" Target="../media/image41.png"/><Relationship Id="rId4" Type="http://schemas.openxmlformats.org/officeDocument/2006/relationships/image" Target="../media/image30.png"/><Relationship Id="rId9" Type="http://schemas.openxmlformats.org/officeDocument/2006/relationships/image" Target="../media/image32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48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26" Type="http://schemas.openxmlformats.org/officeDocument/2006/relationships/image" Target="../media/image47.png"/><Relationship Id="rId3" Type="http://schemas.openxmlformats.org/officeDocument/2006/relationships/image" Target="../media/image28.png"/><Relationship Id="rId21" Type="http://schemas.openxmlformats.org/officeDocument/2006/relationships/image" Target="../media/image43.png"/><Relationship Id="rId7" Type="http://schemas.openxmlformats.org/officeDocument/2006/relationships/image" Target="../media/image6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6.png"/><Relationship Id="rId2" Type="http://schemas.openxmlformats.org/officeDocument/2006/relationships/image" Target="../media/image53.jpe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29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11" Type="http://schemas.openxmlformats.org/officeDocument/2006/relationships/image" Target="../media/image33.png"/><Relationship Id="rId24" Type="http://schemas.openxmlformats.org/officeDocument/2006/relationships/image" Target="../media/image23.png"/><Relationship Id="rId5" Type="http://schemas.openxmlformats.org/officeDocument/2006/relationships/image" Target="../media/image31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28" Type="http://schemas.openxmlformats.org/officeDocument/2006/relationships/image" Target="../media/image49.png"/><Relationship Id="rId10" Type="http://schemas.openxmlformats.org/officeDocument/2006/relationships/image" Target="../media/image9.png"/><Relationship Id="rId19" Type="http://schemas.openxmlformats.org/officeDocument/2006/relationships/image" Target="../media/image41.png"/><Relationship Id="rId4" Type="http://schemas.openxmlformats.org/officeDocument/2006/relationships/image" Target="../media/image30.png"/><Relationship Id="rId9" Type="http://schemas.openxmlformats.org/officeDocument/2006/relationships/image" Target="../media/image32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48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26" Type="http://schemas.openxmlformats.org/officeDocument/2006/relationships/image" Target="../media/image47.png"/><Relationship Id="rId3" Type="http://schemas.openxmlformats.org/officeDocument/2006/relationships/image" Target="../media/image28.png"/><Relationship Id="rId21" Type="http://schemas.openxmlformats.org/officeDocument/2006/relationships/image" Target="../media/image43.png"/><Relationship Id="rId7" Type="http://schemas.openxmlformats.org/officeDocument/2006/relationships/image" Target="../media/image6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6.png"/><Relationship Id="rId2" Type="http://schemas.openxmlformats.org/officeDocument/2006/relationships/image" Target="../media/image54.jpe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29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11" Type="http://schemas.openxmlformats.org/officeDocument/2006/relationships/image" Target="../media/image33.png"/><Relationship Id="rId24" Type="http://schemas.openxmlformats.org/officeDocument/2006/relationships/image" Target="../media/image23.png"/><Relationship Id="rId5" Type="http://schemas.openxmlformats.org/officeDocument/2006/relationships/image" Target="../media/image31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28" Type="http://schemas.openxmlformats.org/officeDocument/2006/relationships/image" Target="../media/image49.png"/><Relationship Id="rId10" Type="http://schemas.openxmlformats.org/officeDocument/2006/relationships/image" Target="../media/image9.png"/><Relationship Id="rId19" Type="http://schemas.openxmlformats.org/officeDocument/2006/relationships/image" Target="../media/image41.png"/><Relationship Id="rId4" Type="http://schemas.openxmlformats.org/officeDocument/2006/relationships/image" Target="../media/image30.png"/><Relationship Id="rId9" Type="http://schemas.openxmlformats.org/officeDocument/2006/relationships/image" Target="../media/image32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48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B7B6FE-4349-5880-0C60-793982D92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9354B31-1BB2-C322-9032-C98E8BB56F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6FBF2A-3E1C-E4F6-5056-57F808186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9BA5-6C8C-4565-80A2-84B8E292BC18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065DB6-C27B-1E50-7EEB-35B8FDA22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6F4C1F-CE53-1256-A713-D2079AC96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C20A-E160-40C4-A5E1-FC7094F4481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411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9F5BB0-53CB-E2AF-EF03-99C5DDC04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2108E9F-9835-4F9A-ED81-0AA8C8B9A9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8721982-23D0-5270-C47A-2A01E8E1D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9BA5-6C8C-4565-80A2-84B8E292BC18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F5A072-1F39-98BF-0279-54E581997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E7A892-D3CD-84D8-B21A-E8211D4A7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C20A-E160-40C4-A5E1-FC7094F4481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562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FF3331F-FE86-9B00-09FC-D991C395EE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11646E6-59D4-0C30-022E-BBA8863BF4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1A7A89-D7D1-BD8D-25E8-8BE512961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9BA5-6C8C-4565-80A2-84B8E292BC18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E3E1CB-E3F9-0912-89B1-7E6B40810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D9EFF2-F4AF-90A3-5652-B24A2E677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C20A-E160-40C4-A5E1-FC7094F4481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34244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esterni&#10;&#10;Descrizione generata automaticamente">
            <a:extLst>
              <a:ext uri="{FF2B5EF4-FFF2-40B4-BE49-F238E27FC236}">
                <a16:creationId xmlns:a16="http://schemas.microsoft.com/office/drawing/2014/main" id="{AF87F6F1-1023-0E45-B241-CB43D3DDC1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" y="0"/>
            <a:ext cx="12158754" cy="6858000"/>
          </a:xfrm>
          <a:prstGeom prst="rect">
            <a:avLst/>
          </a:prstGeom>
        </p:spPr>
      </p:pic>
      <p:sp>
        <p:nvSpPr>
          <p:cNvPr id="56323" name="Rectangle 2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3309" y="5258118"/>
            <a:ext cx="10598400" cy="3814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Verdana" pitchFamily="34" charset="0"/>
              <a:buNone/>
              <a:defRPr sz="1731"/>
            </a:lvl1pPr>
          </a:lstStyle>
          <a:p>
            <a:pPr lvl="0"/>
            <a:r>
              <a:rPr lang="en-GB" noProof="0" err="1"/>
              <a:t>SubTitle</a:t>
            </a:r>
            <a:endParaRPr lang="en-GB" noProof="0"/>
          </a:p>
        </p:txBody>
      </p:sp>
      <p:sp>
        <p:nvSpPr>
          <p:cNvPr id="56325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47302" y="3421831"/>
            <a:ext cx="10596033" cy="567399"/>
          </a:xfrm>
          <a:prstGeom prst="rect">
            <a:avLst/>
          </a:prstGeom>
        </p:spPr>
        <p:txBody>
          <a:bodyPr/>
          <a:lstStyle>
            <a:lvl1pPr>
              <a:defRPr sz="3079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NAME YOUR PRESENTATION</a:t>
            </a:r>
          </a:p>
        </p:txBody>
      </p:sp>
      <p:sp>
        <p:nvSpPr>
          <p:cNvPr id="56347" name="Text Box 27"/>
          <p:cNvSpPr txBox="1">
            <a:spLocks noChangeArrowheads="1"/>
          </p:cNvSpPr>
          <p:nvPr userDrawn="1"/>
        </p:nvSpPr>
        <p:spPr bwMode="auto">
          <a:xfrm>
            <a:off x="842434" y="6429376"/>
            <a:ext cx="6688666" cy="211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 sz="770" noProof="0"/>
          </a:p>
        </p:txBody>
      </p:sp>
      <p:grpSp>
        <p:nvGrpSpPr>
          <p:cNvPr id="63" name="Group 122">
            <a:extLst>
              <a:ext uri="{FF2B5EF4-FFF2-40B4-BE49-F238E27FC236}">
                <a16:creationId xmlns:a16="http://schemas.microsoft.com/office/drawing/2014/main" id="{440BF7BC-B34F-4433-92C7-6C44753A6C69}"/>
              </a:ext>
            </a:extLst>
          </p:cNvPr>
          <p:cNvGrpSpPr/>
          <p:nvPr userDrawn="1"/>
        </p:nvGrpSpPr>
        <p:grpSpPr>
          <a:xfrm>
            <a:off x="226181" y="6573600"/>
            <a:ext cx="9255492" cy="144000"/>
            <a:chOff x="226688" y="6572055"/>
            <a:chExt cx="9280921" cy="144114"/>
          </a:xfrm>
        </p:grpSpPr>
        <p:pic>
          <p:nvPicPr>
            <p:cNvPr id="64" name="Picture 123" descr="at.png">
              <a:extLst>
                <a:ext uri="{FF2B5EF4-FFF2-40B4-BE49-F238E27FC236}">
                  <a16:creationId xmlns:a16="http://schemas.microsoft.com/office/drawing/2014/main" id="{D3886876-46B4-435E-815C-C4EE1E0CE18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6688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5" name="Picture 124" descr="be.png">
              <a:extLst>
                <a:ext uri="{FF2B5EF4-FFF2-40B4-BE49-F238E27FC236}">
                  <a16:creationId xmlns:a16="http://schemas.microsoft.com/office/drawing/2014/main" id="{DD097B1D-FB4D-4BAB-84C4-401861A41E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7100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6" name="Picture 125" descr="ch.png">
              <a:extLst>
                <a:ext uri="{FF2B5EF4-FFF2-40B4-BE49-F238E27FC236}">
                  <a16:creationId xmlns:a16="http://schemas.microsoft.com/office/drawing/2014/main" id="{AE740CFC-D88F-4662-B272-2A11625ED3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52002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7" name="Picture 126" descr="cz.png">
              <a:extLst>
                <a:ext uri="{FF2B5EF4-FFF2-40B4-BE49-F238E27FC236}">
                  <a16:creationId xmlns:a16="http://schemas.microsoft.com/office/drawing/2014/main" id="{D12ABF30-9824-44B3-9630-55F4C9625E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044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8" name="Picture 127" descr="de.png">
              <a:extLst>
                <a:ext uri="{FF2B5EF4-FFF2-40B4-BE49-F238E27FC236}">
                  <a16:creationId xmlns:a16="http://schemas.microsoft.com/office/drawing/2014/main" id="{852E59E1-4F9F-4320-B851-06A76A18F5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3088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" name="Picture 128" descr="dk.png">
              <a:extLst>
                <a:ext uri="{FF2B5EF4-FFF2-40B4-BE49-F238E27FC236}">
                  <a16:creationId xmlns:a16="http://schemas.microsoft.com/office/drawing/2014/main" id="{D35497CD-9E6C-4B09-9009-97F8A8EB57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40468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129" descr="ee.png">
              <a:extLst>
                <a:ext uri="{FF2B5EF4-FFF2-40B4-BE49-F238E27FC236}">
                  <a16:creationId xmlns:a16="http://schemas.microsoft.com/office/drawing/2014/main" id="{DF217C9F-172F-4E9E-9A66-A7CD967D53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1088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" name="Picture 130" descr="es.png">
              <a:extLst>
                <a:ext uri="{FF2B5EF4-FFF2-40B4-BE49-F238E27FC236}">
                  <a16:creationId xmlns:a16="http://schemas.microsoft.com/office/drawing/2014/main" id="{66FCB59D-3062-4757-8BFB-22C932BC533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0923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2" name="Picture 131" descr="fi.png">
              <a:extLst>
                <a:ext uri="{FF2B5EF4-FFF2-40B4-BE49-F238E27FC236}">
                  <a16:creationId xmlns:a16="http://schemas.microsoft.com/office/drawing/2014/main" id="{857FBF31-3267-4A85-B93D-D5F66D46558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88120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3" name="Picture 132" descr="fr.png">
              <a:extLst>
                <a:ext uri="{FF2B5EF4-FFF2-40B4-BE49-F238E27FC236}">
                  <a16:creationId xmlns:a16="http://schemas.microsoft.com/office/drawing/2014/main" id="{AC3AC60A-A22A-4771-BBEA-4A4A79EA81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5697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4" name="Picture 133" descr="gr.png">
              <a:extLst>
                <a:ext uri="{FF2B5EF4-FFF2-40B4-BE49-F238E27FC236}">
                  <a16:creationId xmlns:a16="http://schemas.microsoft.com/office/drawing/2014/main" id="{95C7D437-D0D4-4871-A7A9-4FB01C49B7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9974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5" name="Picture 134" descr="hu.png">
              <a:extLst>
                <a:ext uri="{FF2B5EF4-FFF2-40B4-BE49-F238E27FC236}">
                  <a16:creationId xmlns:a16="http://schemas.microsoft.com/office/drawing/2014/main" id="{9AA03365-688C-4189-9CF4-77654972D2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6860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" name="Picture 135" descr="ie.png">
              <a:extLst>
                <a:ext uri="{FF2B5EF4-FFF2-40B4-BE49-F238E27FC236}">
                  <a16:creationId xmlns:a16="http://schemas.microsoft.com/office/drawing/2014/main" id="{FB0E5814-0AB6-4AC5-9674-4C73FE8D7A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3746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Picture 136" descr="it.png">
              <a:extLst>
                <a:ext uri="{FF2B5EF4-FFF2-40B4-BE49-F238E27FC236}">
                  <a16:creationId xmlns:a16="http://schemas.microsoft.com/office/drawing/2014/main" id="{DC3DD283-869F-47D0-A48A-4F1B3DCD89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6322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Picture 137" descr="lu.png">
              <a:extLst>
                <a:ext uri="{FF2B5EF4-FFF2-40B4-BE49-F238E27FC236}">
                  <a16:creationId xmlns:a16="http://schemas.microsoft.com/office/drawing/2014/main" id="{85D43585-9A22-4D20-8F48-346B16189B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76775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138" descr="nl.png">
              <a:extLst>
                <a:ext uri="{FF2B5EF4-FFF2-40B4-BE49-F238E27FC236}">
                  <a16:creationId xmlns:a16="http://schemas.microsoft.com/office/drawing/2014/main" id="{237E0A86-2B7A-4934-A712-1A7DAA2F0D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50684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0" name="Picture 139" descr="no.png">
              <a:extLst>
                <a:ext uri="{FF2B5EF4-FFF2-40B4-BE49-F238E27FC236}">
                  <a16:creationId xmlns:a16="http://schemas.microsoft.com/office/drawing/2014/main" id="{BA522E5F-812F-441E-8D49-50204B024A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2805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1" name="Picture 140" descr="pl.png">
              <a:extLst>
                <a:ext uri="{FF2B5EF4-FFF2-40B4-BE49-F238E27FC236}">
                  <a16:creationId xmlns:a16="http://schemas.microsoft.com/office/drawing/2014/main" id="{5C25A66E-F50A-4AC7-AE2A-253DC36475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9518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2" name="Picture 141" descr="pt.png">
              <a:extLst>
                <a:ext uri="{FF2B5EF4-FFF2-40B4-BE49-F238E27FC236}">
                  <a16:creationId xmlns:a16="http://schemas.microsoft.com/office/drawing/2014/main" id="{871FA8BE-D304-45C2-AC4E-787E09F29B5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67359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3" name="Picture 142" descr="ro.png">
              <a:extLst>
                <a:ext uri="{FF2B5EF4-FFF2-40B4-BE49-F238E27FC236}">
                  <a16:creationId xmlns:a16="http://schemas.microsoft.com/office/drawing/2014/main" id="{C4853C68-B8CF-4FE0-83DC-780A833866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4126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" name="Picture 143" descr="se.png">
              <a:extLst>
                <a:ext uri="{FF2B5EF4-FFF2-40B4-BE49-F238E27FC236}">
                  <a16:creationId xmlns:a16="http://schemas.microsoft.com/office/drawing/2014/main" id="{1E1D2C75-A8F1-432D-B413-3E29B7CA88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7981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Picture 144" descr="uk.png">
              <a:extLst>
                <a:ext uri="{FF2B5EF4-FFF2-40B4-BE49-F238E27FC236}">
                  <a16:creationId xmlns:a16="http://schemas.microsoft.com/office/drawing/2014/main" id="{F0D1B348-FFED-48BE-B0F9-D78EE5FE9E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1754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" name="Picture 145" descr="ca.png">
              <a:extLst>
                <a:ext uri="{FF2B5EF4-FFF2-40B4-BE49-F238E27FC236}">
                  <a16:creationId xmlns:a16="http://schemas.microsoft.com/office/drawing/2014/main" id="{5B719153-ECAB-4C91-A5DA-A5770D2A47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91609" y="6573362"/>
              <a:ext cx="216000" cy="1428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146">
              <a:extLst>
                <a:ext uri="{FF2B5EF4-FFF2-40B4-BE49-F238E27FC236}">
                  <a16:creationId xmlns:a16="http://schemas.microsoft.com/office/drawing/2014/main" id="{05FC866A-66E0-4D16-B82F-F2A39DF75C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5553" y="6572169"/>
              <a:ext cx="216000" cy="144000"/>
            </a:xfrm>
            <a:prstGeom prst="rect">
              <a:avLst/>
            </a:prstGeom>
          </p:spPr>
        </p:pic>
        <p:pic>
          <p:nvPicPr>
            <p:cNvPr id="88" name="Picture 147" descr="si.png">
              <a:extLst>
                <a:ext uri="{FF2B5EF4-FFF2-40B4-BE49-F238E27FC236}">
                  <a16:creationId xmlns:a16="http://schemas.microsoft.com/office/drawing/2014/main" id="{DDA4AA46-85CD-455A-88E6-E55FBA6A29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28090" y="6572513"/>
              <a:ext cx="217284" cy="143656"/>
            </a:xfrm>
            <a:prstGeom prst="rect">
              <a:avLst/>
            </a:prstGeom>
          </p:spPr>
        </p:pic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83D8EFE9-2B65-41B7-8890-FC741C413786}"/>
              </a:ext>
            </a:extLst>
          </p:cNvPr>
          <p:cNvPicPr>
            <a:picLocks/>
          </p:cNvPicPr>
          <p:nvPr userDrawn="1"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4596" y="6584400"/>
            <a:ext cx="1636920" cy="104400"/>
          </a:xfrm>
          <a:prstGeom prst="rect">
            <a:avLst/>
          </a:prstGeom>
        </p:spPr>
      </p:pic>
      <p:sp>
        <p:nvSpPr>
          <p:cNvPr id="10" name="Text Box 58"/>
          <p:cNvSpPr txBox="1">
            <a:spLocks noChangeArrowheads="1"/>
          </p:cNvSpPr>
          <p:nvPr userDrawn="1"/>
        </p:nvSpPr>
        <p:spPr bwMode="auto">
          <a:xfrm>
            <a:off x="212898" y="6202800"/>
            <a:ext cx="6688666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anchor="b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GB" sz="798" noProof="0">
                <a:solidFill>
                  <a:srgbClr val="8197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ESA UNCLASSIFIED - For ESA Official Use Only</a:t>
            </a:r>
          </a:p>
        </p:txBody>
      </p:sp>
      <p:cxnSp>
        <p:nvCxnSpPr>
          <p:cNvPr id="94" name="Straight Connector 152">
            <a:extLst>
              <a:ext uri="{FF2B5EF4-FFF2-40B4-BE49-F238E27FC236}">
                <a16:creationId xmlns:a16="http://schemas.microsoft.com/office/drawing/2014/main" id="{357F7D0F-2D50-4418-8EB4-564A4B2CEE5B}"/>
              </a:ext>
            </a:extLst>
          </p:cNvPr>
          <p:cNvCxnSpPr>
            <a:cxnSpLocks/>
          </p:cNvCxnSpPr>
          <p:nvPr userDrawn="1"/>
        </p:nvCxnSpPr>
        <p:spPr>
          <a:xfrm>
            <a:off x="222592" y="4106871"/>
            <a:ext cx="11703996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6C34021B-66EB-9E45-8BD1-64D5855A5802}"/>
              </a:ext>
            </a:extLst>
          </p:cNvPr>
          <p:cNvPicPr>
            <a:picLocks noChangeAspect="1"/>
          </p:cNvPicPr>
          <p:nvPr userDrawn="1"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3315" y="-216085"/>
            <a:ext cx="2088182" cy="131400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90A106D-F82D-4A4A-81C2-51E2F76FBD9F}"/>
              </a:ext>
            </a:extLst>
          </p:cNvPr>
          <p:cNvCxnSpPr>
            <a:cxnSpLocks/>
          </p:cNvCxnSpPr>
          <p:nvPr userDrawn="1"/>
        </p:nvCxnSpPr>
        <p:spPr>
          <a:xfrm>
            <a:off x="220831" y="6422971"/>
            <a:ext cx="11703996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8DE07167-7C47-7041-BA9E-FC087EB7722A}"/>
              </a:ext>
            </a:extLst>
          </p:cNvPr>
          <p:cNvPicPr>
            <a:picLocks/>
          </p:cNvPicPr>
          <p:nvPr userDrawn="1"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05624" y="-215904"/>
            <a:ext cx="208487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7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COVE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colorato&#10;&#10;Descrizione generata automaticamente">
            <a:extLst>
              <a:ext uri="{FF2B5EF4-FFF2-40B4-BE49-F238E27FC236}">
                <a16:creationId xmlns:a16="http://schemas.microsoft.com/office/drawing/2014/main" id="{8311FD22-2413-374B-A787-DCF4ECDCDF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" y="0"/>
            <a:ext cx="12175376" cy="6867376"/>
          </a:xfrm>
          <a:prstGeom prst="rect">
            <a:avLst/>
          </a:prstGeom>
        </p:spPr>
      </p:pic>
      <p:sp>
        <p:nvSpPr>
          <p:cNvPr id="56323" name="Rectangle 2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3309" y="5258118"/>
            <a:ext cx="10598400" cy="3814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Verdana" pitchFamily="34" charset="0"/>
              <a:buNone/>
              <a:defRPr sz="1731"/>
            </a:lvl1pPr>
          </a:lstStyle>
          <a:p>
            <a:pPr lvl="0"/>
            <a:r>
              <a:rPr lang="en-GB" noProof="0" err="1"/>
              <a:t>SubTitle</a:t>
            </a:r>
            <a:endParaRPr lang="en-GB" noProof="0"/>
          </a:p>
        </p:txBody>
      </p:sp>
      <p:sp>
        <p:nvSpPr>
          <p:cNvPr id="56325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47302" y="3421831"/>
            <a:ext cx="10596033" cy="567399"/>
          </a:xfrm>
          <a:prstGeom prst="rect">
            <a:avLst/>
          </a:prstGeom>
        </p:spPr>
        <p:txBody>
          <a:bodyPr/>
          <a:lstStyle>
            <a:lvl1pPr>
              <a:defRPr sz="3079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NAME YOUR PRESENTATION</a:t>
            </a:r>
          </a:p>
        </p:txBody>
      </p:sp>
      <p:sp>
        <p:nvSpPr>
          <p:cNvPr id="56347" name="Text Box 27"/>
          <p:cNvSpPr txBox="1">
            <a:spLocks noChangeArrowheads="1"/>
          </p:cNvSpPr>
          <p:nvPr userDrawn="1"/>
        </p:nvSpPr>
        <p:spPr bwMode="auto">
          <a:xfrm>
            <a:off x="842434" y="6429376"/>
            <a:ext cx="6688666" cy="211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 sz="770" noProof="0"/>
          </a:p>
        </p:txBody>
      </p:sp>
      <p:grpSp>
        <p:nvGrpSpPr>
          <p:cNvPr id="63" name="Group 122">
            <a:extLst>
              <a:ext uri="{FF2B5EF4-FFF2-40B4-BE49-F238E27FC236}">
                <a16:creationId xmlns:a16="http://schemas.microsoft.com/office/drawing/2014/main" id="{440BF7BC-B34F-4433-92C7-6C44753A6C69}"/>
              </a:ext>
            </a:extLst>
          </p:cNvPr>
          <p:cNvGrpSpPr/>
          <p:nvPr userDrawn="1"/>
        </p:nvGrpSpPr>
        <p:grpSpPr>
          <a:xfrm>
            <a:off x="226181" y="6573600"/>
            <a:ext cx="9255492" cy="144000"/>
            <a:chOff x="226688" y="6572055"/>
            <a:chExt cx="9280921" cy="144114"/>
          </a:xfrm>
        </p:grpSpPr>
        <p:pic>
          <p:nvPicPr>
            <p:cNvPr id="64" name="Picture 123" descr="at.png">
              <a:extLst>
                <a:ext uri="{FF2B5EF4-FFF2-40B4-BE49-F238E27FC236}">
                  <a16:creationId xmlns:a16="http://schemas.microsoft.com/office/drawing/2014/main" id="{D3886876-46B4-435E-815C-C4EE1E0CE18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6688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5" name="Picture 124" descr="be.png">
              <a:extLst>
                <a:ext uri="{FF2B5EF4-FFF2-40B4-BE49-F238E27FC236}">
                  <a16:creationId xmlns:a16="http://schemas.microsoft.com/office/drawing/2014/main" id="{DD097B1D-FB4D-4BAB-84C4-401861A41E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7100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6" name="Picture 125" descr="ch.png">
              <a:extLst>
                <a:ext uri="{FF2B5EF4-FFF2-40B4-BE49-F238E27FC236}">
                  <a16:creationId xmlns:a16="http://schemas.microsoft.com/office/drawing/2014/main" id="{AE740CFC-D88F-4662-B272-2A11625ED3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52002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7" name="Picture 126" descr="cz.png">
              <a:extLst>
                <a:ext uri="{FF2B5EF4-FFF2-40B4-BE49-F238E27FC236}">
                  <a16:creationId xmlns:a16="http://schemas.microsoft.com/office/drawing/2014/main" id="{D12ABF30-9824-44B3-9630-55F4C9625E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044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8" name="Picture 127" descr="de.png">
              <a:extLst>
                <a:ext uri="{FF2B5EF4-FFF2-40B4-BE49-F238E27FC236}">
                  <a16:creationId xmlns:a16="http://schemas.microsoft.com/office/drawing/2014/main" id="{852E59E1-4F9F-4320-B851-06A76A18F5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3088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" name="Picture 128" descr="dk.png">
              <a:extLst>
                <a:ext uri="{FF2B5EF4-FFF2-40B4-BE49-F238E27FC236}">
                  <a16:creationId xmlns:a16="http://schemas.microsoft.com/office/drawing/2014/main" id="{D35497CD-9E6C-4B09-9009-97F8A8EB57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40468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129" descr="ee.png">
              <a:extLst>
                <a:ext uri="{FF2B5EF4-FFF2-40B4-BE49-F238E27FC236}">
                  <a16:creationId xmlns:a16="http://schemas.microsoft.com/office/drawing/2014/main" id="{DF217C9F-172F-4E9E-9A66-A7CD967D53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1088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" name="Picture 130" descr="es.png">
              <a:extLst>
                <a:ext uri="{FF2B5EF4-FFF2-40B4-BE49-F238E27FC236}">
                  <a16:creationId xmlns:a16="http://schemas.microsoft.com/office/drawing/2014/main" id="{66FCB59D-3062-4757-8BFB-22C932BC533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0923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2" name="Picture 131" descr="fi.png">
              <a:extLst>
                <a:ext uri="{FF2B5EF4-FFF2-40B4-BE49-F238E27FC236}">
                  <a16:creationId xmlns:a16="http://schemas.microsoft.com/office/drawing/2014/main" id="{857FBF31-3267-4A85-B93D-D5F66D46558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88120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3" name="Picture 132" descr="fr.png">
              <a:extLst>
                <a:ext uri="{FF2B5EF4-FFF2-40B4-BE49-F238E27FC236}">
                  <a16:creationId xmlns:a16="http://schemas.microsoft.com/office/drawing/2014/main" id="{AC3AC60A-A22A-4771-BBEA-4A4A79EA81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5697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4" name="Picture 133" descr="gr.png">
              <a:extLst>
                <a:ext uri="{FF2B5EF4-FFF2-40B4-BE49-F238E27FC236}">
                  <a16:creationId xmlns:a16="http://schemas.microsoft.com/office/drawing/2014/main" id="{95C7D437-D0D4-4871-A7A9-4FB01C49B7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9974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5" name="Picture 134" descr="hu.png">
              <a:extLst>
                <a:ext uri="{FF2B5EF4-FFF2-40B4-BE49-F238E27FC236}">
                  <a16:creationId xmlns:a16="http://schemas.microsoft.com/office/drawing/2014/main" id="{9AA03365-688C-4189-9CF4-77654972D2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6860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" name="Picture 135" descr="ie.png">
              <a:extLst>
                <a:ext uri="{FF2B5EF4-FFF2-40B4-BE49-F238E27FC236}">
                  <a16:creationId xmlns:a16="http://schemas.microsoft.com/office/drawing/2014/main" id="{FB0E5814-0AB6-4AC5-9674-4C73FE8D7A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3746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Picture 136" descr="it.png">
              <a:extLst>
                <a:ext uri="{FF2B5EF4-FFF2-40B4-BE49-F238E27FC236}">
                  <a16:creationId xmlns:a16="http://schemas.microsoft.com/office/drawing/2014/main" id="{DC3DD283-869F-47D0-A48A-4F1B3DCD89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6322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Picture 137" descr="lu.png">
              <a:extLst>
                <a:ext uri="{FF2B5EF4-FFF2-40B4-BE49-F238E27FC236}">
                  <a16:creationId xmlns:a16="http://schemas.microsoft.com/office/drawing/2014/main" id="{85D43585-9A22-4D20-8F48-346B16189B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76775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138" descr="nl.png">
              <a:extLst>
                <a:ext uri="{FF2B5EF4-FFF2-40B4-BE49-F238E27FC236}">
                  <a16:creationId xmlns:a16="http://schemas.microsoft.com/office/drawing/2014/main" id="{237E0A86-2B7A-4934-A712-1A7DAA2F0D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50684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0" name="Picture 139" descr="no.png">
              <a:extLst>
                <a:ext uri="{FF2B5EF4-FFF2-40B4-BE49-F238E27FC236}">
                  <a16:creationId xmlns:a16="http://schemas.microsoft.com/office/drawing/2014/main" id="{BA522E5F-812F-441E-8D49-50204B024A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2805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1" name="Picture 140" descr="pl.png">
              <a:extLst>
                <a:ext uri="{FF2B5EF4-FFF2-40B4-BE49-F238E27FC236}">
                  <a16:creationId xmlns:a16="http://schemas.microsoft.com/office/drawing/2014/main" id="{5C25A66E-F50A-4AC7-AE2A-253DC36475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9518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2" name="Picture 141" descr="pt.png">
              <a:extLst>
                <a:ext uri="{FF2B5EF4-FFF2-40B4-BE49-F238E27FC236}">
                  <a16:creationId xmlns:a16="http://schemas.microsoft.com/office/drawing/2014/main" id="{871FA8BE-D304-45C2-AC4E-787E09F29B5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67359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3" name="Picture 142" descr="ro.png">
              <a:extLst>
                <a:ext uri="{FF2B5EF4-FFF2-40B4-BE49-F238E27FC236}">
                  <a16:creationId xmlns:a16="http://schemas.microsoft.com/office/drawing/2014/main" id="{C4853C68-B8CF-4FE0-83DC-780A833866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4126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" name="Picture 143" descr="se.png">
              <a:extLst>
                <a:ext uri="{FF2B5EF4-FFF2-40B4-BE49-F238E27FC236}">
                  <a16:creationId xmlns:a16="http://schemas.microsoft.com/office/drawing/2014/main" id="{1E1D2C75-A8F1-432D-B413-3E29B7CA88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7981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Picture 144" descr="uk.png">
              <a:extLst>
                <a:ext uri="{FF2B5EF4-FFF2-40B4-BE49-F238E27FC236}">
                  <a16:creationId xmlns:a16="http://schemas.microsoft.com/office/drawing/2014/main" id="{F0D1B348-FFED-48BE-B0F9-D78EE5FE9E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1754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" name="Picture 145" descr="ca.png">
              <a:extLst>
                <a:ext uri="{FF2B5EF4-FFF2-40B4-BE49-F238E27FC236}">
                  <a16:creationId xmlns:a16="http://schemas.microsoft.com/office/drawing/2014/main" id="{5B719153-ECAB-4C91-A5DA-A5770D2A47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91609" y="6573362"/>
              <a:ext cx="216000" cy="1428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146">
              <a:extLst>
                <a:ext uri="{FF2B5EF4-FFF2-40B4-BE49-F238E27FC236}">
                  <a16:creationId xmlns:a16="http://schemas.microsoft.com/office/drawing/2014/main" id="{05FC866A-66E0-4D16-B82F-F2A39DF75C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5553" y="6572169"/>
              <a:ext cx="216000" cy="144000"/>
            </a:xfrm>
            <a:prstGeom prst="rect">
              <a:avLst/>
            </a:prstGeom>
          </p:spPr>
        </p:pic>
        <p:pic>
          <p:nvPicPr>
            <p:cNvPr id="88" name="Picture 147" descr="si.png">
              <a:extLst>
                <a:ext uri="{FF2B5EF4-FFF2-40B4-BE49-F238E27FC236}">
                  <a16:creationId xmlns:a16="http://schemas.microsoft.com/office/drawing/2014/main" id="{DDA4AA46-85CD-455A-88E6-E55FBA6A29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28090" y="6572513"/>
              <a:ext cx="217284" cy="143656"/>
            </a:xfrm>
            <a:prstGeom prst="rect">
              <a:avLst/>
            </a:prstGeom>
          </p:spPr>
        </p:pic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83D8EFE9-2B65-41B7-8890-FC741C413786}"/>
              </a:ext>
            </a:extLst>
          </p:cNvPr>
          <p:cNvPicPr>
            <a:picLocks/>
          </p:cNvPicPr>
          <p:nvPr userDrawn="1"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4596" y="6584400"/>
            <a:ext cx="1636920" cy="104400"/>
          </a:xfrm>
          <a:prstGeom prst="rect">
            <a:avLst/>
          </a:prstGeom>
        </p:spPr>
      </p:pic>
      <p:sp>
        <p:nvSpPr>
          <p:cNvPr id="10" name="Text Box 58"/>
          <p:cNvSpPr txBox="1">
            <a:spLocks noChangeArrowheads="1"/>
          </p:cNvSpPr>
          <p:nvPr userDrawn="1"/>
        </p:nvSpPr>
        <p:spPr bwMode="auto">
          <a:xfrm>
            <a:off x="212898" y="6202800"/>
            <a:ext cx="6688666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anchor="b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GB" sz="798" noProof="0">
                <a:solidFill>
                  <a:srgbClr val="8197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ESA UNCLASSIFIED - For ESA Official Use Only</a:t>
            </a:r>
          </a:p>
        </p:txBody>
      </p:sp>
      <p:cxnSp>
        <p:nvCxnSpPr>
          <p:cNvPr id="94" name="Straight Connector 152">
            <a:extLst>
              <a:ext uri="{FF2B5EF4-FFF2-40B4-BE49-F238E27FC236}">
                <a16:creationId xmlns:a16="http://schemas.microsoft.com/office/drawing/2014/main" id="{357F7D0F-2D50-4418-8EB4-564A4B2CEE5B}"/>
              </a:ext>
            </a:extLst>
          </p:cNvPr>
          <p:cNvCxnSpPr>
            <a:cxnSpLocks/>
          </p:cNvCxnSpPr>
          <p:nvPr userDrawn="1"/>
        </p:nvCxnSpPr>
        <p:spPr>
          <a:xfrm>
            <a:off x="222592" y="4106871"/>
            <a:ext cx="11703996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6C34021B-66EB-9E45-8BD1-64D5855A5802}"/>
              </a:ext>
            </a:extLst>
          </p:cNvPr>
          <p:cNvPicPr>
            <a:picLocks noChangeAspect="1"/>
          </p:cNvPicPr>
          <p:nvPr userDrawn="1"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3315" y="-216085"/>
            <a:ext cx="2088182" cy="131400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90A106D-F82D-4A4A-81C2-51E2F76FBD9F}"/>
              </a:ext>
            </a:extLst>
          </p:cNvPr>
          <p:cNvCxnSpPr>
            <a:cxnSpLocks/>
          </p:cNvCxnSpPr>
          <p:nvPr userDrawn="1"/>
        </p:nvCxnSpPr>
        <p:spPr>
          <a:xfrm>
            <a:off x="220831" y="6422971"/>
            <a:ext cx="11703996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8DE07167-7C47-7041-BA9E-FC087EB7722A}"/>
              </a:ext>
            </a:extLst>
          </p:cNvPr>
          <p:cNvPicPr>
            <a:picLocks/>
          </p:cNvPicPr>
          <p:nvPr userDrawn="1"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05624" y="-215904"/>
            <a:ext cx="2084870" cy="13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77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8">
            <a:extLst>
              <a:ext uri="{FF2B5EF4-FFF2-40B4-BE49-F238E27FC236}">
                <a16:creationId xmlns:a16="http://schemas.microsoft.com/office/drawing/2014/main" id="{9C759BF4-95BD-4497-8F73-35566BC9CAF7}"/>
              </a:ext>
            </a:extLst>
          </p:cNvPr>
          <p:cNvSpPr/>
          <p:nvPr userDrawn="1"/>
        </p:nvSpPr>
        <p:spPr>
          <a:xfrm>
            <a:off x="-1" y="0"/>
            <a:ext cx="12192261" cy="6858000"/>
          </a:xfrm>
          <a:prstGeom prst="rect">
            <a:avLst/>
          </a:prstGeom>
          <a:solidFill>
            <a:srgbClr val="00324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5" noProof="0">
              <a:solidFill>
                <a:schemeClr val="lt1">
                  <a:alpha val="60000"/>
                </a:schemeClr>
              </a:solidFill>
            </a:endParaRPr>
          </a:p>
        </p:txBody>
      </p:sp>
      <p:grpSp>
        <p:nvGrpSpPr>
          <p:cNvPr id="4" name="Group 35" hidden="1">
            <a:extLst>
              <a:ext uri="{FF2B5EF4-FFF2-40B4-BE49-F238E27FC236}">
                <a16:creationId xmlns:a16="http://schemas.microsoft.com/office/drawing/2014/main" id="{F49FFC1C-3741-4844-8C3F-E4F557524424}"/>
              </a:ext>
            </a:extLst>
          </p:cNvPr>
          <p:cNvGrpSpPr/>
          <p:nvPr userDrawn="1"/>
        </p:nvGrpSpPr>
        <p:grpSpPr>
          <a:xfrm>
            <a:off x="-6565" y="-3"/>
            <a:ext cx="12269310" cy="6858003"/>
            <a:chOff x="-6566" y="-2"/>
            <a:chExt cx="12269309" cy="6858002"/>
          </a:xfrm>
        </p:grpSpPr>
        <p:sp>
          <p:nvSpPr>
            <p:cNvPr id="5" name="Rectangle 36">
              <a:extLst>
                <a:ext uri="{FF2B5EF4-FFF2-40B4-BE49-F238E27FC236}">
                  <a16:creationId xmlns:a16="http://schemas.microsoft.com/office/drawing/2014/main" id="{0BD74276-8ED2-4824-9998-0BAA3955CD95}"/>
                </a:ext>
              </a:extLst>
            </p:cNvPr>
            <p:cNvSpPr/>
            <p:nvPr userDrawn="1"/>
          </p:nvSpPr>
          <p:spPr>
            <a:xfrm>
              <a:off x="-6566" y="-2"/>
              <a:ext cx="12198565" cy="6858002"/>
            </a:xfrm>
            <a:prstGeom prst="rect">
              <a:avLst/>
            </a:prstGeom>
            <a:solidFill>
              <a:srgbClr val="003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298"/>
            </a:p>
          </p:txBody>
        </p:sp>
        <p:grpSp>
          <p:nvGrpSpPr>
            <p:cNvPr id="6" name="Group 37">
              <a:extLst>
                <a:ext uri="{FF2B5EF4-FFF2-40B4-BE49-F238E27FC236}">
                  <a16:creationId xmlns:a16="http://schemas.microsoft.com/office/drawing/2014/main" id="{978F2107-068F-4327-9136-6EB3073A4403}"/>
                </a:ext>
              </a:extLst>
            </p:cNvPr>
            <p:cNvGrpSpPr/>
            <p:nvPr userDrawn="1"/>
          </p:nvGrpSpPr>
          <p:grpSpPr>
            <a:xfrm>
              <a:off x="442260" y="3456849"/>
              <a:ext cx="11820483" cy="2970388"/>
              <a:chOff x="442260" y="3600153"/>
              <a:chExt cx="11820483" cy="2970388"/>
            </a:xfrm>
          </p:grpSpPr>
          <p:cxnSp>
            <p:nvCxnSpPr>
              <p:cNvPr id="7" name="Straight Connector 38">
                <a:extLst>
                  <a:ext uri="{FF2B5EF4-FFF2-40B4-BE49-F238E27FC236}">
                    <a16:creationId xmlns:a16="http://schemas.microsoft.com/office/drawing/2014/main" id="{B5909EFF-FFE7-4DCA-BB35-2930538F8575}"/>
                  </a:ext>
                </a:extLst>
              </p:cNvPr>
              <p:cNvCxnSpPr/>
              <p:nvPr userDrawn="1"/>
            </p:nvCxnSpPr>
            <p:spPr>
              <a:xfrm flipV="1">
                <a:off x="930228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39">
                <a:extLst>
                  <a:ext uri="{FF2B5EF4-FFF2-40B4-BE49-F238E27FC236}">
                    <a16:creationId xmlns:a16="http://schemas.microsoft.com/office/drawing/2014/main" id="{BBF66BD5-8EBB-4321-AEA7-778A769BCD0F}"/>
                  </a:ext>
                </a:extLst>
              </p:cNvPr>
              <p:cNvCxnSpPr/>
              <p:nvPr userDrawn="1"/>
            </p:nvCxnSpPr>
            <p:spPr>
              <a:xfrm flipV="1">
                <a:off x="877305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40">
                <a:extLst>
                  <a:ext uri="{FF2B5EF4-FFF2-40B4-BE49-F238E27FC236}">
                    <a16:creationId xmlns:a16="http://schemas.microsoft.com/office/drawing/2014/main" id="{B6105F55-6F73-4EAC-A6FE-341C1EDD082D}"/>
                  </a:ext>
                </a:extLst>
              </p:cNvPr>
              <p:cNvCxnSpPr/>
              <p:nvPr userDrawn="1"/>
            </p:nvCxnSpPr>
            <p:spPr>
              <a:xfrm flipV="1">
                <a:off x="8235524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41">
                <a:extLst>
                  <a:ext uri="{FF2B5EF4-FFF2-40B4-BE49-F238E27FC236}">
                    <a16:creationId xmlns:a16="http://schemas.microsoft.com/office/drawing/2014/main" id="{231C4A1D-0D18-4C45-8CD2-9B482D211697}"/>
                  </a:ext>
                </a:extLst>
              </p:cNvPr>
              <p:cNvCxnSpPr/>
              <p:nvPr userDrawn="1"/>
            </p:nvCxnSpPr>
            <p:spPr>
              <a:xfrm flipV="1">
                <a:off x="786603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42">
                <a:extLst>
                  <a:ext uri="{FF2B5EF4-FFF2-40B4-BE49-F238E27FC236}">
                    <a16:creationId xmlns:a16="http://schemas.microsoft.com/office/drawing/2014/main" id="{887B699A-26D9-4993-847C-C919922EE7EC}"/>
                  </a:ext>
                </a:extLst>
              </p:cNvPr>
              <p:cNvCxnSpPr/>
              <p:nvPr userDrawn="1"/>
            </p:nvCxnSpPr>
            <p:spPr>
              <a:xfrm flipV="1">
                <a:off x="7498863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43">
                <a:extLst>
                  <a:ext uri="{FF2B5EF4-FFF2-40B4-BE49-F238E27FC236}">
                    <a16:creationId xmlns:a16="http://schemas.microsoft.com/office/drawing/2014/main" id="{2861B340-F5C1-4BA1-BA98-8D650473066B}"/>
                  </a:ext>
                </a:extLst>
              </p:cNvPr>
              <p:cNvCxnSpPr/>
              <p:nvPr userDrawn="1"/>
            </p:nvCxnSpPr>
            <p:spPr>
              <a:xfrm flipV="1">
                <a:off x="7127208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44">
                <a:extLst>
                  <a:ext uri="{FF2B5EF4-FFF2-40B4-BE49-F238E27FC236}">
                    <a16:creationId xmlns:a16="http://schemas.microsoft.com/office/drawing/2014/main" id="{C3568F9F-131F-4452-A304-F5E5399BCD8C}"/>
                  </a:ext>
                </a:extLst>
              </p:cNvPr>
              <p:cNvCxnSpPr/>
              <p:nvPr userDrawn="1"/>
            </p:nvCxnSpPr>
            <p:spPr>
              <a:xfrm flipV="1">
                <a:off x="6758651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45">
                <a:extLst>
                  <a:ext uri="{FF2B5EF4-FFF2-40B4-BE49-F238E27FC236}">
                    <a16:creationId xmlns:a16="http://schemas.microsoft.com/office/drawing/2014/main" id="{CF836D01-B716-45B7-86B0-7412F0310BC3}"/>
                  </a:ext>
                </a:extLst>
              </p:cNvPr>
              <p:cNvCxnSpPr/>
              <p:nvPr userDrawn="1"/>
            </p:nvCxnSpPr>
            <p:spPr>
              <a:xfrm flipV="1">
                <a:off x="638946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46">
                <a:extLst>
                  <a:ext uri="{FF2B5EF4-FFF2-40B4-BE49-F238E27FC236}">
                    <a16:creationId xmlns:a16="http://schemas.microsoft.com/office/drawing/2014/main" id="{456D7560-3022-407D-A56A-387D1CF7CBBE}"/>
                  </a:ext>
                </a:extLst>
              </p:cNvPr>
              <p:cNvCxnSpPr/>
              <p:nvPr userDrawn="1"/>
            </p:nvCxnSpPr>
            <p:spPr>
              <a:xfrm flipV="1">
                <a:off x="6009868" y="3607282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47">
                <a:extLst>
                  <a:ext uri="{FF2B5EF4-FFF2-40B4-BE49-F238E27FC236}">
                    <a16:creationId xmlns:a16="http://schemas.microsoft.com/office/drawing/2014/main" id="{C7A0A529-063D-45DD-8385-C74DBDC59E7E}"/>
                  </a:ext>
                </a:extLst>
              </p:cNvPr>
              <p:cNvCxnSpPr/>
              <p:nvPr userDrawn="1"/>
            </p:nvCxnSpPr>
            <p:spPr>
              <a:xfrm flipV="1">
                <a:off x="564398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48">
                <a:extLst>
                  <a:ext uri="{FF2B5EF4-FFF2-40B4-BE49-F238E27FC236}">
                    <a16:creationId xmlns:a16="http://schemas.microsoft.com/office/drawing/2014/main" id="{A931E34D-B55F-40AD-83AF-7163B7D714F7}"/>
                  </a:ext>
                </a:extLst>
              </p:cNvPr>
              <p:cNvCxnSpPr/>
              <p:nvPr userDrawn="1"/>
            </p:nvCxnSpPr>
            <p:spPr>
              <a:xfrm flipV="1">
                <a:off x="5269261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49">
                <a:extLst>
                  <a:ext uri="{FF2B5EF4-FFF2-40B4-BE49-F238E27FC236}">
                    <a16:creationId xmlns:a16="http://schemas.microsoft.com/office/drawing/2014/main" id="{85C0AB43-36CD-4E1C-BBD6-F6E40C7E2D07}"/>
                  </a:ext>
                </a:extLst>
              </p:cNvPr>
              <p:cNvCxnSpPr/>
              <p:nvPr userDrawn="1"/>
            </p:nvCxnSpPr>
            <p:spPr>
              <a:xfrm flipV="1">
                <a:off x="488966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50">
                <a:extLst>
                  <a:ext uri="{FF2B5EF4-FFF2-40B4-BE49-F238E27FC236}">
                    <a16:creationId xmlns:a16="http://schemas.microsoft.com/office/drawing/2014/main" id="{78CD91FC-28C9-4AC7-87D2-3236ADA79432}"/>
                  </a:ext>
                </a:extLst>
              </p:cNvPr>
              <p:cNvCxnSpPr/>
              <p:nvPr userDrawn="1"/>
            </p:nvCxnSpPr>
            <p:spPr>
              <a:xfrm flipV="1">
                <a:off x="4523327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51">
                <a:extLst>
                  <a:ext uri="{FF2B5EF4-FFF2-40B4-BE49-F238E27FC236}">
                    <a16:creationId xmlns:a16="http://schemas.microsoft.com/office/drawing/2014/main" id="{43CC5094-48A5-4786-A10E-9CE8FDA8F34F}"/>
                  </a:ext>
                </a:extLst>
              </p:cNvPr>
              <p:cNvCxnSpPr/>
              <p:nvPr userDrawn="1"/>
            </p:nvCxnSpPr>
            <p:spPr>
              <a:xfrm flipV="1">
                <a:off x="415592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52">
                <a:extLst>
                  <a:ext uri="{FF2B5EF4-FFF2-40B4-BE49-F238E27FC236}">
                    <a16:creationId xmlns:a16="http://schemas.microsoft.com/office/drawing/2014/main" id="{B1CF75A4-9F1F-48F6-AFDA-C7897F2C1B55}"/>
                  </a:ext>
                </a:extLst>
              </p:cNvPr>
              <p:cNvCxnSpPr/>
              <p:nvPr userDrawn="1"/>
            </p:nvCxnSpPr>
            <p:spPr>
              <a:xfrm flipV="1">
                <a:off x="3786582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53">
                <a:extLst>
                  <a:ext uri="{FF2B5EF4-FFF2-40B4-BE49-F238E27FC236}">
                    <a16:creationId xmlns:a16="http://schemas.microsoft.com/office/drawing/2014/main" id="{D8B3EC32-3BCC-4CF3-A8AB-D5695C387FB1}"/>
                  </a:ext>
                </a:extLst>
              </p:cNvPr>
              <p:cNvCxnSpPr/>
              <p:nvPr userDrawn="1"/>
            </p:nvCxnSpPr>
            <p:spPr>
              <a:xfrm flipV="1">
                <a:off x="342049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54">
                <a:extLst>
                  <a:ext uri="{FF2B5EF4-FFF2-40B4-BE49-F238E27FC236}">
                    <a16:creationId xmlns:a16="http://schemas.microsoft.com/office/drawing/2014/main" id="{646D2636-826F-4188-AECD-8E9F547C330E}"/>
                  </a:ext>
                </a:extLst>
              </p:cNvPr>
              <p:cNvCxnSpPr/>
              <p:nvPr userDrawn="1"/>
            </p:nvCxnSpPr>
            <p:spPr>
              <a:xfrm flipV="1">
                <a:off x="305109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55">
                <a:extLst>
                  <a:ext uri="{FF2B5EF4-FFF2-40B4-BE49-F238E27FC236}">
                    <a16:creationId xmlns:a16="http://schemas.microsoft.com/office/drawing/2014/main" id="{D5190618-4665-4F2E-8844-020AD30239F6}"/>
                  </a:ext>
                </a:extLst>
              </p:cNvPr>
              <p:cNvCxnSpPr/>
              <p:nvPr userDrawn="1"/>
            </p:nvCxnSpPr>
            <p:spPr>
              <a:xfrm flipV="1">
                <a:off x="2674287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56">
                <a:extLst>
                  <a:ext uri="{FF2B5EF4-FFF2-40B4-BE49-F238E27FC236}">
                    <a16:creationId xmlns:a16="http://schemas.microsoft.com/office/drawing/2014/main" id="{E501E497-7672-440E-967B-911C1D6B4B10}"/>
                  </a:ext>
                </a:extLst>
              </p:cNvPr>
              <p:cNvCxnSpPr/>
              <p:nvPr userDrawn="1"/>
            </p:nvCxnSpPr>
            <p:spPr>
              <a:xfrm flipV="1">
                <a:off x="230853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57">
                <a:extLst>
                  <a:ext uri="{FF2B5EF4-FFF2-40B4-BE49-F238E27FC236}">
                    <a16:creationId xmlns:a16="http://schemas.microsoft.com/office/drawing/2014/main" id="{8A688C29-83E0-4CC9-A8C5-B6B30A57710C}"/>
                  </a:ext>
                </a:extLst>
              </p:cNvPr>
              <p:cNvCxnSpPr/>
              <p:nvPr userDrawn="1"/>
            </p:nvCxnSpPr>
            <p:spPr>
              <a:xfrm flipV="1">
                <a:off x="193107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58">
                <a:extLst>
                  <a:ext uri="{FF2B5EF4-FFF2-40B4-BE49-F238E27FC236}">
                    <a16:creationId xmlns:a16="http://schemas.microsoft.com/office/drawing/2014/main" id="{8D3348AE-2C08-472A-92E4-12BF79B738D1}"/>
                  </a:ext>
                </a:extLst>
              </p:cNvPr>
              <p:cNvCxnSpPr/>
              <p:nvPr userDrawn="1"/>
            </p:nvCxnSpPr>
            <p:spPr>
              <a:xfrm flipV="1">
                <a:off x="155844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59">
                <a:extLst>
                  <a:ext uri="{FF2B5EF4-FFF2-40B4-BE49-F238E27FC236}">
                    <a16:creationId xmlns:a16="http://schemas.microsoft.com/office/drawing/2014/main" id="{D93531AE-9D57-49CA-BC46-F7384685F786}"/>
                  </a:ext>
                </a:extLst>
              </p:cNvPr>
              <p:cNvCxnSpPr/>
              <p:nvPr userDrawn="1"/>
            </p:nvCxnSpPr>
            <p:spPr>
              <a:xfrm flipV="1">
                <a:off x="118838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60">
                <a:extLst>
                  <a:ext uri="{FF2B5EF4-FFF2-40B4-BE49-F238E27FC236}">
                    <a16:creationId xmlns:a16="http://schemas.microsoft.com/office/drawing/2014/main" id="{6130565B-76F2-434C-8896-54E337D6B462}"/>
                  </a:ext>
                </a:extLst>
              </p:cNvPr>
              <p:cNvCxnSpPr/>
              <p:nvPr userDrawn="1"/>
            </p:nvCxnSpPr>
            <p:spPr>
              <a:xfrm flipV="1">
                <a:off x="81408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61">
                <a:extLst>
                  <a:ext uri="{FF2B5EF4-FFF2-40B4-BE49-F238E27FC236}">
                    <a16:creationId xmlns:a16="http://schemas.microsoft.com/office/drawing/2014/main" id="{A0D45B84-40CC-46CF-ACE4-C3A1732817B3}"/>
                  </a:ext>
                </a:extLst>
              </p:cNvPr>
              <p:cNvCxnSpPr/>
              <p:nvPr userDrawn="1"/>
            </p:nvCxnSpPr>
            <p:spPr>
              <a:xfrm flipV="1">
                <a:off x="44226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7D574C9-96B2-42EF-A9BC-D62E458D5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09754-3A1E-461E-B289-FE7FC85C2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001" y="882000"/>
            <a:ext cx="11732718" cy="5328000"/>
          </a:xfrm>
        </p:spPr>
        <p:txBody>
          <a:bodyPr/>
          <a:lstStyle>
            <a:lvl1pPr>
              <a:defRPr sz="1795"/>
            </a:lvl1pPr>
            <a:lvl2pPr>
              <a:defRPr sz="1795"/>
            </a:lvl2pPr>
            <a:lvl3pPr>
              <a:defRPr sz="1795"/>
            </a:lvl3pPr>
            <a:lvl4pPr>
              <a:defRPr sz="1795"/>
            </a:lvl4pPr>
            <a:lvl5pPr>
              <a:defRPr sz="1795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pic>
        <p:nvPicPr>
          <p:cNvPr id="93" name="Picture 58">
            <a:extLst>
              <a:ext uri="{FF2B5EF4-FFF2-40B4-BE49-F238E27FC236}">
                <a16:creationId xmlns:a16="http://schemas.microsoft.com/office/drawing/2014/main" id="{FACF339E-D219-4088-BAC1-2C9C82F813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3315" y="-216085"/>
            <a:ext cx="2088182" cy="1314000"/>
          </a:xfrm>
          <a:prstGeom prst="rect">
            <a:avLst/>
          </a:prstGeom>
        </p:spPr>
      </p:pic>
      <p:sp>
        <p:nvSpPr>
          <p:cNvPr id="31" name="Text Box 38">
            <a:extLst>
              <a:ext uri="{FF2B5EF4-FFF2-40B4-BE49-F238E27FC236}">
                <a16:creationId xmlns:a16="http://schemas.microsoft.com/office/drawing/2014/main" id="{877F5B03-CBC3-47CB-9BB2-474A78C4A2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183562" y="6201716"/>
            <a:ext cx="3741265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lvl="2" algn="r">
              <a:spcBef>
                <a:spcPct val="50000"/>
              </a:spcBef>
            </a:pPr>
            <a:fld id="{BBA2E11D-44E1-43DD-A173-928128880055}" type="slidenum">
              <a:rPr lang="en-GB" sz="798" noProof="1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pPr lvl="2" algn="r">
                <a:spcBef>
                  <a:spcPct val="50000"/>
                </a:spcBef>
              </a:pPr>
              <a:t>‹Nr.›</a:t>
            </a:fld>
            <a:endParaRPr lang="en-GB" sz="798" b="0" i="0" noProof="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63" name="Group 122">
            <a:extLst>
              <a:ext uri="{FF2B5EF4-FFF2-40B4-BE49-F238E27FC236}">
                <a16:creationId xmlns:a16="http://schemas.microsoft.com/office/drawing/2014/main" id="{E59789FD-0EA2-4C0F-A892-2BD716E05C8D}"/>
              </a:ext>
            </a:extLst>
          </p:cNvPr>
          <p:cNvGrpSpPr/>
          <p:nvPr userDrawn="1"/>
        </p:nvGrpSpPr>
        <p:grpSpPr>
          <a:xfrm>
            <a:off x="226181" y="6573600"/>
            <a:ext cx="9255492" cy="144000"/>
            <a:chOff x="226688" y="6572055"/>
            <a:chExt cx="9280921" cy="144114"/>
          </a:xfrm>
        </p:grpSpPr>
        <p:pic>
          <p:nvPicPr>
            <p:cNvPr id="92" name="Picture 123" descr="at.png">
              <a:extLst>
                <a:ext uri="{FF2B5EF4-FFF2-40B4-BE49-F238E27FC236}">
                  <a16:creationId xmlns:a16="http://schemas.microsoft.com/office/drawing/2014/main" id="{E0204FF9-5EFA-4CD2-8E80-05FEA2DA4F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6688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4" name="Picture 124" descr="be.png">
              <a:extLst>
                <a:ext uri="{FF2B5EF4-FFF2-40B4-BE49-F238E27FC236}">
                  <a16:creationId xmlns:a16="http://schemas.microsoft.com/office/drawing/2014/main" id="{AD0FBA18-1F11-4311-8CBB-B541FEF62A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7100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5" name="Picture 125" descr="ch.png">
              <a:extLst>
                <a:ext uri="{FF2B5EF4-FFF2-40B4-BE49-F238E27FC236}">
                  <a16:creationId xmlns:a16="http://schemas.microsoft.com/office/drawing/2014/main" id="{C8BADCDB-CFF6-4A9A-96EF-0A98035877D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52002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6" name="Picture 126" descr="cz.png">
              <a:extLst>
                <a:ext uri="{FF2B5EF4-FFF2-40B4-BE49-F238E27FC236}">
                  <a16:creationId xmlns:a16="http://schemas.microsoft.com/office/drawing/2014/main" id="{93D9E1DC-B125-4ADB-9C4C-F81018E26E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044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7" name="Picture 127" descr="de.png">
              <a:extLst>
                <a:ext uri="{FF2B5EF4-FFF2-40B4-BE49-F238E27FC236}">
                  <a16:creationId xmlns:a16="http://schemas.microsoft.com/office/drawing/2014/main" id="{8A830C3F-B2B6-4DD9-9410-D6D37F1F54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3088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8" name="Picture 128" descr="dk.png">
              <a:extLst>
                <a:ext uri="{FF2B5EF4-FFF2-40B4-BE49-F238E27FC236}">
                  <a16:creationId xmlns:a16="http://schemas.microsoft.com/office/drawing/2014/main" id="{2101810F-B79F-4218-9079-467E033D62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40468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9" name="Picture 129" descr="ee.png">
              <a:extLst>
                <a:ext uri="{FF2B5EF4-FFF2-40B4-BE49-F238E27FC236}">
                  <a16:creationId xmlns:a16="http://schemas.microsoft.com/office/drawing/2014/main" id="{9E6C0BB8-FC17-4A30-B2A2-86641B275B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1088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0" name="Picture 130" descr="es.png">
              <a:extLst>
                <a:ext uri="{FF2B5EF4-FFF2-40B4-BE49-F238E27FC236}">
                  <a16:creationId xmlns:a16="http://schemas.microsoft.com/office/drawing/2014/main" id="{7B2C6903-C6B7-4024-9762-4E90682498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0923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1" name="Picture 131" descr="fi.png">
              <a:extLst>
                <a:ext uri="{FF2B5EF4-FFF2-40B4-BE49-F238E27FC236}">
                  <a16:creationId xmlns:a16="http://schemas.microsoft.com/office/drawing/2014/main" id="{96EBEFBC-5962-42AE-87E1-59680768F9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88120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2" name="Picture 132" descr="fr.png">
              <a:extLst>
                <a:ext uri="{FF2B5EF4-FFF2-40B4-BE49-F238E27FC236}">
                  <a16:creationId xmlns:a16="http://schemas.microsoft.com/office/drawing/2014/main" id="{216EEBCA-6382-4431-9DCB-EDBD00481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5697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3" name="Picture 133" descr="gr.png">
              <a:extLst>
                <a:ext uri="{FF2B5EF4-FFF2-40B4-BE49-F238E27FC236}">
                  <a16:creationId xmlns:a16="http://schemas.microsoft.com/office/drawing/2014/main" id="{EF075456-921F-4F24-8D6C-BDBED624DE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9974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4" name="Picture 134" descr="hu.png">
              <a:extLst>
                <a:ext uri="{FF2B5EF4-FFF2-40B4-BE49-F238E27FC236}">
                  <a16:creationId xmlns:a16="http://schemas.microsoft.com/office/drawing/2014/main" id="{DF06615A-1C78-4FA9-B193-8782BD3848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6860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5" name="Picture 135" descr="ie.png">
              <a:extLst>
                <a:ext uri="{FF2B5EF4-FFF2-40B4-BE49-F238E27FC236}">
                  <a16:creationId xmlns:a16="http://schemas.microsoft.com/office/drawing/2014/main" id="{8BABB360-2D81-4E2C-8FBF-2BE2EE986C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3746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6" name="Picture 136" descr="it.png">
              <a:extLst>
                <a:ext uri="{FF2B5EF4-FFF2-40B4-BE49-F238E27FC236}">
                  <a16:creationId xmlns:a16="http://schemas.microsoft.com/office/drawing/2014/main" id="{D8241C33-42E8-47C2-B51A-D826A3179C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6322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7" name="Picture 137" descr="lu.png">
              <a:extLst>
                <a:ext uri="{FF2B5EF4-FFF2-40B4-BE49-F238E27FC236}">
                  <a16:creationId xmlns:a16="http://schemas.microsoft.com/office/drawing/2014/main" id="{1271C06B-B89A-4EEB-AE76-F10694645F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76775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8" name="Picture 138" descr="nl.png">
              <a:extLst>
                <a:ext uri="{FF2B5EF4-FFF2-40B4-BE49-F238E27FC236}">
                  <a16:creationId xmlns:a16="http://schemas.microsoft.com/office/drawing/2014/main" id="{3095DA32-D902-4C89-93C7-48A327350A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50684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9" name="Picture 139" descr="no.png">
              <a:extLst>
                <a:ext uri="{FF2B5EF4-FFF2-40B4-BE49-F238E27FC236}">
                  <a16:creationId xmlns:a16="http://schemas.microsoft.com/office/drawing/2014/main" id="{81D53F8D-AC71-48F5-B043-106884B496E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2805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0" name="Picture 140" descr="pl.png">
              <a:extLst>
                <a:ext uri="{FF2B5EF4-FFF2-40B4-BE49-F238E27FC236}">
                  <a16:creationId xmlns:a16="http://schemas.microsoft.com/office/drawing/2014/main" id="{3F32C7B2-83C6-4236-996B-74400A8C35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9518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1" name="Picture 141" descr="pt.png">
              <a:extLst>
                <a:ext uri="{FF2B5EF4-FFF2-40B4-BE49-F238E27FC236}">
                  <a16:creationId xmlns:a16="http://schemas.microsoft.com/office/drawing/2014/main" id="{2A42C3A9-2AE1-4193-848B-5443CBAB66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67359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2" name="Picture 142" descr="ro.png">
              <a:extLst>
                <a:ext uri="{FF2B5EF4-FFF2-40B4-BE49-F238E27FC236}">
                  <a16:creationId xmlns:a16="http://schemas.microsoft.com/office/drawing/2014/main" id="{0E37C70D-744A-42F6-A5E1-58E75BA7C4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4126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3" name="Picture 143" descr="se.png">
              <a:extLst>
                <a:ext uri="{FF2B5EF4-FFF2-40B4-BE49-F238E27FC236}">
                  <a16:creationId xmlns:a16="http://schemas.microsoft.com/office/drawing/2014/main" id="{DFE8F438-F990-42B8-9D68-79FE03EBF6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7981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4" name="Picture 144" descr="uk.png">
              <a:extLst>
                <a:ext uri="{FF2B5EF4-FFF2-40B4-BE49-F238E27FC236}">
                  <a16:creationId xmlns:a16="http://schemas.microsoft.com/office/drawing/2014/main" id="{3CF1FB40-262C-4153-B744-E7233DFF5A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1754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5" name="Picture 145" descr="ca.png">
              <a:extLst>
                <a:ext uri="{FF2B5EF4-FFF2-40B4-BE49-F238E27FC236}">
                  <a16:creationId xmlns:a16="http://schemas.microsoft.com/office/drawing/2014/main" id="{66056919-7533-4849-ABF9-C7A10E9BBD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91609" y="6573362"/>
              <a:ext cx="216000" cy="1428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6" name="Picture 146">
              <a:extLst>
                <a:ext uri="{FF2B5EF4-FFF2-40B4-BE49-F238E27FC236}">
                  <a16:creationId xmlns:a16="http://schemas.microsoft.com/office/drawing/2014/main" id="{E69B511B-8C38-4657-A38E-8F6796AB19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5553" y="6572169"/>
              <a:ext cx="216000" cy="144000"/>
            </a:xfrm>
            <a:prstGeom prst="rect">
              <a:avLst/>
            </a:prstGeom>
          </p:spPr>
        </p:pic>
        <p:pic>
          <p:nvPicPr>
            <p:cNvPr id="117" name="Picture 147" descr="si.png">
              <a:extLst>
                <a:ext uri="{FF2B5EF4-FFF2-40B4-BE49-F238E27FC236}">
                  <a16:creationId xmlns:a16="http://schemas.microsoft.com/office/drawing/2014/main" id="{3BEB1A9B-8E64-4E11-BBF4-BB71FE6E47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28090" y="6572513"/>
              <a:ext cx="217284" cy="143656"/>
            </a:xfrm>
            <a:prstGeom prst="rect">
              <a:avLst/>
            </a:prstGeom>
          </p:spPr>
        </p:pic>
      </p:grpSp>
      <p:pic>
        <p:nvPicPr>
          <p:cNvPr id="33" name="Picture 5">
            <a:extLst>
              <a:ext uri="{FF2B5EF4-FFF2-40B4-BE49-F238E27FC236}">
                <a16:creationId xmlns:a16="http://schemas.microsoft.com/office/drawing/2014/main" id="{F21F1BF2-A799-4B0C-94A0-623E5F0B8903}"/>
              </a:ext>
            </a:extLst>
          </p:cNvPr>
          <p:cNvPicPr>
            <a:picLocks/>
          </p:cNvPicPr>
          <p:nvPr userDrawn="1"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4596" y="6584400"/>
            <a:ext cx="1633533" cy="104400"/>
          </a:xfrm>
          <a:prstGeom prst="rect">
            <a:avLst/>
          </a:prstGeom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9EE444F-6605-400F-BF7E-C6FB5D4308CE}"/>
              </a:ext>
            </a:extLst>
          </p:cNvPr>
          <p:cNvCxnSpPr>
            <a:cxnSpLocks/>
          </p:cNvCxnSpPr>
          <p:nvPr userDrawn="1"/>
        </p:nvCxnSpPr>
        <p:spPr>
          <a:xfrm>
            <a:off x="220831" y="6422971"/>
            <a:ext cx="11703996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20DA465-76C5-4858-B030-FBB9CA538CD7}"/>
              </a:ext>
            </a:extLst>
          </p:cNvPr>
          <p:cNvCxnSpPr/>
          <p:nvPr userDrawn="1"/>
        </p:nvCxnSpPr>
        <p:spPr>
          <a:xfrm>
            <a:off x="217667" y="882193"/>
            <a:ext cx="1173630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616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8">
            <a:extLst>
              <a:ext uri="{FF2B5EF4-FFF2-40B4-BE49-F238E27FC236}">
                <a16:creationId xmlns:a16="http://schemas.microsoft.com/office/drawing/2014/main" id="{9C759BF4-95BD-4497-8F73-35566BC9CAF7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00324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95">
              <a:solidFill>
                <a:schemeClr val="lt1">
                  <a:alpha val="60000"/>
                </a:schemeClr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7D574C9-96B2-42EF-A9BC-D62E458D5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pic>
        <p:nvPicPr>
          <p:cNvPr id="32" name="Picture 58">
            <a:extLst>
              <a:ext uri="{FF2B5EF4-FFF2-40B4-BE49-F238E27FC236}">
                <a16:creationId xmlns:a16="http://schemas.microsoft.com/office/drawing/2014/main" id="{A9766FEA-5C39-42C1-9AEE-A80D8B6D13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3315" y="-216085"/>
            <a:ext cx="2088182" cy="1314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09754-3A1E-461E-B289-FE7FC85C2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001" y="882000"/>
            <a:ext cx="11763661" cy="5328000"/>
          </a:xfrm>
        </p:spPr>
        <p:txBody>
          <a:bodyPr/>
          <a:lstStyle>
            <a:lvl1pPr>
              <a:defRPr sz="1795"/>
            </a:lvl1pPr>
            <a:lvl2pPr>
              <a:defRPr sz="1795"/>
            </a:lvl2pPr>
            <a:lvl3pPr>
              <a:defRPr sz="1795"/>
            </a:lvl3pPr>
            <a:lvl4pPr>
              <a:defRPr sz="1795"/>
            </a:lvl4pPr>
            <a:lvl5pPr>
              <a:defRPr sz="1795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Text Box 38">
            <a:extLst>
              <a:ext uri="{FF2B5EF4-FFF2-40B4-BE49-F238E27FC236}">
                <a16:creationId xmlns:a16="http://schemas.microsoft.com/office/drawing/2014/main" id="{CC8E513C-B257-4001-A64F-C4F555784E6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183562" y="6201716"/>
            <a:ext cx="3741265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lvl="2" algn="r">
              <a:spcBef>
                <a:spcPct val="50000"/>
              </a:spcBef>
            </a:pPr>
            <a:fld id="{BBA2E11D-44E1-43DD-A173-928128880055}" type="slidenum">
              <a:rPr lang="en-GB" sz="798" noProof="1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pPr lvl="2" algn="r">
                <a:spcBef>
                  <a:spcPct val="50000"/>
                </a:spcBef>
              </a:pPr>
              <a:t>‹Nr.›</a:t>
            </a:fld>
            <a:endParaRPr lang="en-GB" sz="798" b="0" i="0" noProof="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7" name="Group 122">
            <a:extLst>
              <a:ext uri="{FF2B5EF4-FFF2-40B4-BE49-F238E27FC236}">
                <a16:creationId xmlns:a16="http://schemas.microsoft.com/office/drawing/2014/main" id="{7A760FB0-B64B-43FB-AC0E-A475EE584F38}"/>
              </a:ext>
            </a:extLst>
          </p:cNvPr>
          <p:cNvGrpSpPr/>
          <p:nvPr userDrawn="1"/>
        </p:nvGrpSpPr>
        <p:grpSpPr>
          <a:xfrm>
            <a:off x="226181" y="6573600"/>
            <a:ext cx="9255492" cy="144000"/>
            <a:chOff x="226688" y="6572055"/>
            <a:chExt cx="9280921" cy="144114"/>
          </a:xfrm>
        </p:grpSpPr>
        <p:pic>
          <p:nvPicPr>
            <p:cNvPr id="38" name="Picture 123" descr="at.png">
              <a:extLst>
                <a:ext uri="{FF2B5EF4-FFF2-40B4-BE49-F238E27FC236}">
                  <a16:creationId xmlns:a16="http://schemas.microsoft.com/office/drawing/2014/main" id="{F2EBB9A4-D19D-4DF8-911D-A2770B803F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6688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" name="Picture 124" descr="be.png">
              <a:extLst>
                <a:ext uri="{FF2B5EF4-FFF2-40B4-BE49-F238E27FC236}">
                  <a16:creationId xmlns:a16="http://schemas.microsoft.com/office/drawing/2014/main" id="{8A2C120C-7AB4-48D6-AF4B-3D38A6C9987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7100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" name="Picture 125" descr="ch.png">
              <a:extLst>
                <a:ext uri="{FF2B5EF4-FFF2-40B4-BE49-F238E27FC236}">
                  <a16:creationId xmlns:a16="http://schemas.microsoft.com/office/drawing/2014/main" id="{6BE12465-731D-43F6-A86F-04AFC9D5D6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52002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" name="Picture 126" descr="cz.png">
              <a:extLst>
                <a:ext uri="{FF2B5EF4-FFF2-40B4-BE49-F238E27FC236}">
                  <a16:creationId xmlns:a16="http://schemas.microsoft.com/office/drawing/2014/main" id="{F8546346-D4FB-4C19-B325-3D8410ACD49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044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2" name="Picture 127" descr="de.png">
              <a:extLst>
                <a:ext uri="{FF2B5EF4-FFF2-40B4-BE49-F238E27FC236}">
                  <a16:creationId xmlns:a16="http://schemas.microsoft.com/office/drawing/2014/main" id="{C0A8A0DC-63BD-40F1-91F6-DC2AB9F26B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3088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3" name="Picture 128" descr="dk.png">
              <a:extLst>
                <a:ext uri="{FF2B5EF4-FFF2-40B4-BE49-F238E27FC236}">
                  <a16:creationId xmlns:a16="http://schemas.microsoft.com/office/drawing/2014/main" id="{BA419F4D-E157-4BC9-972F-F4CD1E1AC5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40468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" name="Picture 129" descr="ee.png">
              <a:extLst>
                <a:ext uri="{FF2B5EF4-FFF2-40B4-BE49-F238E27FC236}">
                  <a16:creationId xmlns:a16="http://schemas.microsoft.com/office/drawing/2014/main" id="{3A00AED9-AE60-4A6A-8D55-4A556CDB5F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1088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" name="Picture 130" descr="es.png">
              <a:extLst>
                <a:ext uri="{FF2B5EF4-FFF2-40B4-BE49-F238E27FC236}">
                  <a16:creationId xmlns:a16="http://schemas.microsoft.com/office/drawing/2014/main" id="{37116DDA-3254-4E20-BA5F-59D5910B34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0923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" name="Picture 131" descr="fi.png">
              <a:extLst>
                <a:ext uri="{FF2B5EF4-FFF2-40B4-BE49-F238E27FC236}">
                  <a16:creationId xmlns:a16="http://schemas.microsoft.com/office/drawing/2014/main" id="{00A03EF6-401F-4BE1-A197-D4E6612EC4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88120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" name="Picture 132" descr="fr.png">
              <a:extLst>
                <a:ext uri="{FF2B5EF4-FFF2-40B4-BE49-F238E27FC236}">
                  <a16:creationId xmlns:a16="http://schemas.microsoft.com/office/drawing/2014/main" id="{6DB4FEEC-CC9A-4881-858F-F8477E74D3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5697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" name="Picture 133" descr="gr.png">
              <a:extLst>
                <a:ext uri="{FF2B5EF4-FFF2-40B4-BE49-F238E27FC236}">
                  <a16:creationId xmlns:a16="http://schemas.microsoft.com/office/drawing/2014/main" id="{C84FFDB6-B1C4-409B-A516-F419ACD02F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9974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" name="Picture 134" descr="hu.png">
              <a:extLst>
                <a:ext uri="{FF2B5EF4-FFF2-40B4-BE49-F238E27FC236}">
                  <a16:creationId xmlns:a16="http://schemas.microsoft.com/office/drawing/2014/main" id="{7D5B0C2E-7DFF-4CB9-A205-EFFB5A94F0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6860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0" name="Picture 135" descr="ie.png">
              <a:extLst>
                <a:ext uri="{FF2B5EF4-FFF2-40B4-BE49-F238E27FC236}">
                  <a16:creationId xmlns:a16="http://schemas.microsoft.com/office/drawing/2014/main" id="{C3A5162F-7D06-437D-8552-E6D2CBF2DDB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3746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1" name="Picture 136" descr="it.png">
              <a:extLst>
                <a:ext uri="{FF2B5EF4-FFF2-40B4-BE49-F238E27FC236}">
                  <a16:creationId xmlns:a16="http://schemas.microsoft.com/office/drawing/2014/main" id="{275CCD43-9C15-47C8-BA34-B437C3C1C27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6322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2" name="Picture 137" descr="lu.png">
              <a:extLst>
                <a:ext uri="{FF2B5EF4-FFF2-40B4-BE49-F238E27FC236}">
                  <a16:creationId xmlns:a16="http://schemas.microsoft.com/office/drawing/2014/main" id="{F359393F-28CA-4EDA-992A-E804CE8FAC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76775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" name="Picture 138" descr="nl.png">
              <a:extLst>
                <a:ext uri="{FF2B5EF4-FFF2-40B4-BE49-F238E27FC236}">
                  <a16:creationId xmlns:a16="http://schemas.microsoft.com/office/drawing/2014/main" id="{5D92B26F-3154-4C98-ACF1-1687EEE5A7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50684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4" name="Picture 139" descr="no.png">
              <a:extLst>
                <a:ext uri="{FF2B5EF4-FFF2-40B4-BE49-F238E27FC236}">
                  <a16:creationId xmlns:a16="http://schemas.microsoft.com/office/drawing/2014/main" id="{74CA5676-0718-4806-9A0A-2C471266C4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2805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5" name="Picture 140" descr="pl.png">
              <a:extLst>
                <a:ext uri="{FF2B5EF4-FFF2-40B4-BE49-F238E27FC236}">
                  <a16:creationId xmlns:a16="http://schemas.microsoft.com/office/drawing/2014/main" id="{5F4BC0A9-00A3-4BE6-A9AE-B6C35F8A20A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9518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6" name="Picture 141" descr="pt.png">
              <a:extLst>
                <a:ext uri="{FF2B5EF4-FFF2-40B4-BE49-F238E27FC236}">
                  <a16:creationId xmlns:a16="http://schemas.microsoft.com/office/drawing/2014/main" id="{5C9D937F-5231-4D7D-B953-FC671B284C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67359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7" name="Picture 142" descr="ro.png">
              <a:extLst>
                <a:ext uri="{FF2B5EF4-FFF2-40B4-BE49-F238E27FC236}">
                  <a16:creationId xmlns:a16="http://schemas.microsoft.com/office/drawing/2014/main" id="{707A379F-20CF-4F7A-9F7C-1ACBE1736C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4126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8" name="Picture 143" descr="se.png">
              <a:extLst>
                <a:ext uri="{FF2B5EF4-FFF2-40B4-BE49-F238E27FC236}">
                  <a16:creationId xmlns:a16="http://schemas.microsoft.com/office/drawing/2014/main" id="{19867D3C-CEC8-45F1-A2BE-DE1077BFA41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7981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9" name="Picture 144" descr="uk.png">
              <a:extLst>
                <a:ext uri="{FF2B5EF4-FFF2-40B4-BE49-F238E27FC236}">
                  <a16:creationId xmlns:a16="http://schemas.microsoft.com/office/drawing/2014/main" id="{7C39E0E9-76D4-4599-83CA-822A1DDEF79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1754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0" name="Picture 145" descr="ca.png">
              <a:extLst>
                <a:ext uri="{FF2B5EF4-FFF2-40B4-BE49-F238E27FC236}">
                  <a16:creationId xmlns:a16="http://schemas.microsoft.com/office/drawing/2014/main" id="{3DA3058B-D133-4E5A-8EA4-C490ED3291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91609" y="6573362"/>
              <a:ext cx="216000" cy="1428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1" name="Picture 146">
              <a:extLst>
                <a:ext uri="{FF2B5EF4-FFF2-40B4-BE49-F238E27FC236}">
                  <a16:creationId xmlns:a16="http://schemas.microsoft.com/office/drawing/2014/main" id="{AD882A97-4EF6-4033-9400-0F3C09AA83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5553" y="6572169"/>
              <a:ext cx="216000" cy="144000"/>
            </a:xfrm>
            <a:prstGeom prst="rect">
              <a:avLst/>
            </a:prstGeom>
          </p:spPr>
        </p:pic>
        <p:pic>
          <p:nvPicPr>
            <p:cNvPr id="62" name="Picture 147" descr="si.png">
              <a:extLst>
                <a:ext uri="{FF2B5EF4-FFF2-40B4-BE49-F238E27FC236}">
                  <a16:creationId xmlns:a16="http://schemas.microsoft.com/office/drawing/2014/main" id="{DB7B042E-E3F4-4D5C-8F73-1E6711266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28090" y="6572513"/>
              <a:ext cx="217284" cy="143656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FA3E670-4649-4E27-AD4C-76D783383024}"/>
              </a:ext>
            </a:extLst>
          </p:cNvPr>
          <p:cNvPicPr>
            <a:picLocks/>
          </p:cNvPicPr>
          <p:nvPr userDrawn="1"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4596" y="6584400"/>
            <a:ext cx="1633533" cy="104400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75813CB-4394-43D3-A6B9-ACE26136B241}"/>
              </a:ext>
            </a:extLst>
          </p:cNvPr>
          <p:cNvCxnSpPr>
            <a:cxnSpLocks/>
          </p:cNvCxnSpPr>
          <p:nvPr userDrawn="1"/>
        </p:nvCxnSpPr>
        <p:spPr>
          <a:xfrm>
            <a:off x="220831" y="6422971"/>
            <a:ext cx="11703996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25E3871-9DD3-4380-BBB0-9E0A8BFDF550}"/>
              </a:ext>
            </a:extLst>
          </p:cNvPr>
          <p:cNvCxnSpPr/>
          <p:nvPr userDrawn="1"/>
        </p:nvCxnSpPr>
        <p:spPr>
          <a:xfrm>
            <a:off x="217667" y="882193"/>
            <a:ext cx="1173630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7440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G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8">
            <a:extLst>
              <a:ext uri="{FF2B5EF4-FFF2-40B4-BE49-F238E27FC236}">
                <a16:creationId xmlns:a16="http://schemas.microsoft.com/office/drawing/2014/main" id="{9C759BF4-95BD-4497-8F73-35566BC9CAF7}"/>
              </a:ext>
            </a:extLst>
          </p:cNvPr>
          <p:cNvSpPr/>
          <p:nvPr userDrawn="1"/>
        </p:nvSpPr>
        <p:spPr>
          <a:xfrm>
            <a:off x="-1" y="0"/>
            <a:ext cx="12188671" cy="6858000"/>
          </a:xfrm>
          <a:prstGeom prst="rect">
            <a:avLst/>
          </a:prstGeom>
          <a:solidFill>
            <a:srgbClr val="00324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95">
              <a:solidFill>
                <a:schemeClr val="lt1">
                  <a:alpha val="60000"/>
                </a:schemeClr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7D574C9-96B2-42EF-A9BC-D62E458D5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09754-3A1E-461E-B289-FE7FC85C2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001" y="882000"/>
            <a:ext cx="11732718" cy="5328000"/>
          </a:xfrm>
        </p:spPr>
        <p:txBody>
          <a:bodyPr/>
          <a:lstStyle>
            <a:lvl1pPr>
              <a:defRPr sz="1795"/>
            </a:lvl1pPr>
            <a:lvl2pPr>
              <a:defRPr sz="1795"/>
            </a:lvl2pPr>
            <a:lvl3pPr>
              <a:defRPr sz="1795"/>
            </a:lvl3pPr>
            <a:lvl4pPr>
              <a:defRPr sz="1795"/>
            </a:lvl4pPr>
            <a:lvl5pPr>
              <a:defRPr sz="1795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pic>
        <p:nvPicPr>
          <p:cNvPr id="32" name="Picture 58">
            <a:extLst>
              <a:ext uri="{FF2B5EF4-FFF2-40B4-BE49-F238E27FC236}">
                <a16:creationId xmlns:a16="http://schemas.microsoft.com/office/drawing/2014/main" id="{A9766FEA-5C39-42C1-9AEE-A80D8B6D13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3315" y="-216085"/>
            <a:ext cx="2088182" cy="1314000"/>
          </a:xfrm>
          <a:prstGeom prst="rect">
            <a:avLst/>
          </a:prstGeom>
        </p:spPr>
      </p:pic>
      <p:sp>
        <p:nvSpPr>
          <p:cNvPr id="5" name="Text Box 38">
            <a:extLst>
              <a:ext uri="{FF2B5EF4-FFF2-40B4-BE49-F238E27FC236}">
                <a16:creationId xmlns:a16="http://schemas.microsoft.com/office/drawing/2014/main" id="{7EAA3B37-8161-430C-A74C-2E26E270DE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183562" y="6201716"/>
            <a:ext cx="3741265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lvl="2" algn="r">
              <a:spcBef>
                <a:spcPct val="50000"/>
              </a:spcBef>
            </a:pPr>
            <a:fld id="{BBA2E11D-44E1-43DD-A173-928128880055}" type="slidenum">
              <a:rPr lang="en-GB" sz="798" noProof="1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pPr lvl="2" algn="r">
                <a:spcBef>
                  <a:spcPct val="50000"/>
                </a:spcBef>
              </a:pPr>
              <a:t>‹Nr.›</a:t>
            </a:fld>
            <a:endParaRPr lang="en-GB" sz="798" b="0" i="0" noProof="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8" name="Group 122">
            <a:extLst>
              <a:ext uri="{FF2B5EF4-FFF2-40B4-BE49-F238E27FC236}">
                <a16:creationId xmlns:a16="http://schemas.microsoft.com/office/drawing/2014/main" id="{AFAB0CCD-2616-4252-95B0-E25C4F20B12D}"/>
              </a:ext>
            </a:extLst>
          </p:cNvPr>
          <p:cNvGrpSpPr/>
          <p:nvPr userDrawn="1"/>
        </p:nvGrpSpPr>
        <p:grpSpPr>
          <a:xfrm>
            <a:off x="226181" y="6573600"/>
            <a:ext cx="9255492" cy="144000"/>
            <a:chOff x="226688" y="6572055"/>
            <a:chExt cx="9280921" cy="144114"/>
          </a:xfrm>
        </p:grpSpPr>
        <p:pic>
          <p:nvPicPr>
            <p:cNvPr id="39" name="Picture 123" descr="at.png">
              <a:extLst>
                <a:ext uri="{FF2B5EF4-FFF2-40B4-BE49-F238E27FC236}">
                  <a16:creationId xmlns:a16="http://schemas.microsoft.com/office/drawing/2014/main" id="{89CB5FC5-E07E-4870-BF08-798AB53CBB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6688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" name="Picture 124" descr="be.png">
              <a:extLst>
                <a:ext uri="{FF2B5EF4-FFF2-40B4-BE49-F238E27FC236}">
                  <a16:creationId xmlns:a16="http://schemas.microsoft.com/office/drawing/2014/main" id="{B43F865A-E935-4465-8282-78974BFB49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7100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" name="Picture 125" descr="ch.png">
              <a:extLst>
                <a:ext uri="{FF2B5EF4-FFF2-40B4-BE49-F238E27FC236}">
                  <a16:creationId xmlns:a16="http://schemas.microsoft.com/office/drawing/2014/main" id="{9A5E6969-B651-4638-BB72-0383E5BFF8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52002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2" name="Picture 126" descr="cz.png">
              <a:extLst>
                <a:ext uri="{FF2B5EF4-FFF2-40B4-BE49-F238E27FC236}">
                  <a16:creationId xmlns:a16="http://schemas.microsoft.com/office/drawing/2014/main" id="{0125FC12-7151-41F7-9C33-9481618BA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044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3" name="Picture 127" descr="de.png">
              <a:extLst>
                <a:ext uri="{FF2B5EF4-FFF2-40B4-BE49-F238E27FC236}">
                  <a16:creationId xmlns:a16="http://schemas.microsoft.com/office/drawing/2014/main" id="{808343FF-7A13-4CA0-A464-DDFF4A35E60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3088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" name="Picture 128" descr="dk.png">
              <a:extLst>
                <a:ext uri="{FF2B5EF4-FFF2-40B4-BE49-F238E27FC236}">
                  <a16:creationId xmlns:a16="http://schemas.microsoft.com/office/drawing/2014/main" id="{CB32897A-FA16-4F45-90EB-432A645F6B9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40468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" name="Picture 129" descr="ee.png">
              <a:extLst>
                <a:ext uri="{FF2B5EF4-FFF2-40B4-BE49-F238E27FC236}">
                  <a16:creationId xmlns:a16="http://schemas.microsoft.com/office/drawing/2014/main" id="{E5564762-E688-4CA7-88D6-3763EDEC7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1088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" name="Picture 130" descr="es.png">
              <a:extLst>
                <a:ext uri="{FF2B5EF4-FFF2-40B4-BE49-F238E27FC236}">
                  <a16:creationId xmlns:a16="http://schemas.microsoft.com/office/drawing/2014/main" id="{ACE91B17-6834-4A8C-8E4D-6313DF69B3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0923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" name="Picture 131" descr="fi.png">
              <a:extLst>
                <a:ext uri="{FF2B5EF4-FFF2-40B4-BE49-F238E27FC236}">
                  <a16:creationId xmlns:a16="http://schemas.microsoft.com/office/drawing/2014/main" id="{D3A24353-090A-4BC1-AE09-DEFA7B64DA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88120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" name="Picture 132" descr="fr.png">
              <a:extLst>
                <a:ext uri="{FF2B5EF4-FFF2-40B4-BE49-F238E27FC236}">
                  <a16:creationId xmlns:a16="http://schemas.microsoft.com/office/drawing/2014/main" id="{14FF6451-E2D5-4B3D-ABF7-E6F45678D6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5697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" name="Picture 133" descr="gr.png">
              <a:extLst>
                <a:ext uri="{FF2B5EF4-FFF2-40B4-BE49-F238E27FC236}">
                  <a16:creationId xmlns:a16="http://schemas.microsoft.com/office/drawing/2014/main" id="{D6B0C089-0181-4E4A-AB36-90A14AE90D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9974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0" name="Picture 134" descr="hu.png">
              <a:extLst>
                <a:ext uri="{FF2B5EF4-FFF2-40B4-BE49-F238E27FC236}">
                  <a16:creationId xmlns:a16="http://schemas.microsoft.com/office/drawing/2014/main" id="{AD6623B6-F074-4EB1-B9C7-564677F082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6860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1" name="Picture 135" descr="ie.png">
              <a:extLst>
                <a:ext uri="{FF2B5EF4-FFF2-40B4-BE49-F238E27FC236}">
                  <a16:creationId xmlns:a16="http://schemas.microsoft.com/office/drawing/2014/main" id="{A0DB9FAA-84DC-45B3-8B17-A26D6A9B2C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3746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2" name="Picture 136" descr="it.png">
              <a:extLst>
                <a:ext uri="{FF2B5EF4-FFF2-40B4-BE49-F238E27FC236}">
                  <a16:creationId xmlns:a16="http://schemas.microsoft.com/office/drawing/2014/main" id="{35DC710C-8BE4-4C36-8696-927D3EF030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6322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" name="Picture 137" descr="lu.png">
              <a:extLst>
                <a:ext uri="{FF2B5EF4-FFF2-40B4-BE49-F238E27FC236}">
                  <a16:creationId xmlns:a16="http://schemas.microsoft.com/office/drawing/2014/main" id="{FA841B02-333F-49C0-BC3B-5006204C18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76775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4" name="Picture 138" descr="nl.png">
              <a:extLst>
                <a:ext uri="{FF2B5EF4-FFF2-40B4-BE49-F238E27FC236}">
                  <a16:creationId xmlns:a16="http://schemas.microsoft.com/office/drawing/2014/main" id="{5820EE99-1050-489A-9687-08077046EEA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50684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5" name="Picture 139" descr="no.png">
              <a:extLst>
                <a:ext uri="{FF2B5EF4-FFF2-40B4-BE49-F238E27FC236}">
                  <a16:creationId xmlns:a16="http://schemas.microsoft.com/office/drawing/2014/main" id="{4F8EEB3E-8654-44BB-8756-B54287FE86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2805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6" name="Picture 140" descr="pl.png">
              <a:extLst>
                <a:ext uri="{FF2B5EF4-FFF2-40B4-BE49-F238E27FC236}">
                  <a16:creationId xmlns:a16="http://schemas.microsoft.com/office/drawing/2014/main" id="{66F346BE-8144-499E-8F81-6BE7B70570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9518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7" name="Picture 141" descr="pt.png">
              <a:extLst>
                <a:ext uri="{FF2B5EF4-FFF2-40B4-BE49-F238E27FC236}">
                  <a16:creationId xmlns:a16="http://schemas.microsoft.com/office/drawing/2014/main" id="{60390774-B085-44C0-8128-3B21009092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67359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8" name="Picture 142" descr="ro.png">
              <a:extLst>
                <a:ext uri="{FF2B5EF4-FFF2-40B4-BE49-F238E27FC236}">
                  <a16:creationId xmlns:a16="http://schemas.microsoft.com/office/drawing/2014/main" id="{970A111D-4938-427C-8A71-0F422B845B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4126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9" name="Picture 143" descr="se.png">
              <a:extLst>
                <a:ext uri="{FF2B5EF4-FFF2-40B4-BE49-F238E27FC236}">
                  <a16:creationId xmlns:a16="http://schemas.microsoft.com/office/drawing/2014/main" id="{A0BC0473-0AE0-49CD-9D08-058098161B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7981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0" name="Picture 144" descr="uk.png">
              <a:extLst>
                <a:ext uri="{FF2B5EF4-FFF2-40B4-BE49-F238E27FC236}">
                  <a16:creationId xmlns:a16="http://schemas.microsoft.com/office/drawing/2014/main" id="{9126FF38-3070-4767-B585-617DA2A185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1754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1" name="Picture 145" descr="ca.png">
              <a:extLst>
                <a:ext uri="{FF2B5EF4-FFF2-40B4-BE49-F238E27FC236}">
                  <a16:creationId xmlns:a16="http://schemas.microsoft.com/office/drawing/2014/main" id="{B91F32F2-636E-48AE-9367-1D1CB9064B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91609" y="6573362"/>
              <a:ext cx="216000" cy="1428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2" name="Picture 146">
              <a:extLst>
                <a:ext uri="{FF2B5EF4-FFF2-40B4-BE49-F238E27FC236}">
                  <a16:creationId xmlns:a16="http://schemas.microsoft.com/office/drawing/2014/main" id="{CE261003-4D2D-402D-A16E-5B480E579E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5553" y="6572169"/>
              <a:ext cx="216000" cy="144000"/>
            </a:xfrm>
            <a:prstGeom prst="rect">
              <a:avLst/>
            </a:prstGeom>
          </p:spPr>
        </p:pic>
        <p:pic>
          <p:nvPicPr>
            <p:cNvPr id="63" name="Picture 147" descr="si.png">
              <a:extLst>
                <a:ext uri="{FF2B5EF4-FFF2-40B4-BE49-F238E27FC236}">
                  <a16:creationId xmlns:a16="http://schemas.microsoft.com/office/drawing/2014/main" id="{703203ED-D2AC-4617-8D2A-E6A00CAAE72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28090" y="6572513"/>
              <a:ext cx="217284" cy="143656"/>
            </a:xfrm>
            <a:prstGeom prst="rect">
              <a:avLst/>
            </a:prstGeom>
          </p:spPr>
        </p:pic>
      </p:grpSp>
      <p:pic>
        <p:nvPicPr>
          <p:cNvPr id="7" name="Picture 5">
            <a:extLst>
              <a:ext uri="{FF2B5EF4-FFF2-40B4-BE49-F238E27FC236}">
                <a16:creationId xmlns:a16="http://schemas.microsoft.com/office/drawing/2014/main" id="{FB5B8AD4-80D4-4FDD-B3FE-57DDCE5E75BC}"/>
              </a:ext>
            </a:extLst>
          </p:cNvPr>
          <p:cNvPicPr>
            <a:picLocks/>
          </p:cNvPicPr>
          <p:nvPr userDrawn="1"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4596" y="6584400"/>
            <a:ext cx="1633533" cy="104400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5880B0D-A6A8-4687-98E2-A96E60FA37AA}"/>
              </a:ext>
            </a:extLst>
          </p:cNvPr>
          <p:cNvCxnSpPr>
            <a:cxnSpLocks/>
          </p:cNvCxnSpPr>
          <p:nvPr userDrawn="1"/>
        </p:nvCxnSpPr>
        <p:spPr>
          <a:xfrm>
            <a:off x="220831" y="6422971"/>
            <a:ext cx="11703996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49C1B0E-6D53-4CDD-9145-B0B42CF57C06}"/>
              </a:ext>
            </a:extLst>
          </p:cNvPr>
          <p:cNvCxnSpPr/>
          <p:nvPr userDrawn="1"/>
        </p:nvCxnSpPr>
        <p:spPr>
          <a:xfrm>
            <a:off x="217667" y="882193"/>
            <a:ext cx="1173630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571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7" hidden="1">
            <a:extLst>
              <a:ext uri="{FF2B5EF4-FFF2-40B4-BE49-F238E27FC236}">
                <a16:creationId xmlns:a16="http://schemas.microsoft.com/office/drawing/2014/main" id="{978F2107-068F-4327-9136-6EB3073A4403}"/>
              </a:ext>
            </a:extLst>
          </p:cNvPr>
          <p:cNvGrpSpPr/>
          <p:nvPr userDrawn="1"/>
        </p:nvGrpSpPr>
        <p:grpSpPr>
          <a:xfrm>
            <a:off x="442261" y="3456849"/>
            <a:ext cx="11820484" cy="2970388"/>
            <a:chOff x="442260" y="3600153"/>
            <a:chExt cx="11820483" cy="2970388"/>
          </a:xfrm>
        </p:grpSpPr>
        <p:cxnSp>
          <p:nvCxnSpPr>
            <p:cNvPr id="7" name="Straight Connector 38">
              <a:extLst>
                <a:ext uri="{FF2B5EF4-FFF2-40B4-BE49-F238E27FC236}">
                  <a16:creationId xmlns:a16="http://schemas.microsoft.com/office/drawing/2014/main" id="{B5909EFF-FFE7-4DCA-BB35-2930538F8575}"/>
                </a:ext>
              </a:extLst>
            </p:cNvPr>
            <p:cNvCxnSpPr/>
            <p:nvPr userDrawn="1"/>
          </p:nvCxnSpPr>
          <p:spPr>
            <a:xfrm flipV="1">
              <a:off x="9302285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39">
              <a:extLst>
                <a:ext uri="{FF2B5EF4-FFF2-40B4-BE49-F238E27FC236}">
                  <a16:creationId xmlns:a16="http://schemas.microsoft.com/office/drawing/2014/main" id="{BBF66BD5-8EBB-4321-AEA7-778A769BCD0F}"/>
                </a:ext>
              </a:extLst>
            </p:cNvPr>
            <p:cNvCxnSpPr/>
            <p:nvPr userDrawn="1"/>
          </p:nvCxnSpPr>
          <p:spPr>
            <a:xfrm flipV="1">
              <a:off x="8773056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40">
              <a:extLst>
                <a:ext uri="{FF2B5EF4-FFF2-40B4-BE49-F238E27FC236}">
                  <a16:creationId xmlns:a16="http://schemas.microsoft.com/office/drawing/2014/main" id="{B6105F55-6F73-4EAC-A6FE-341C1EDD082D}"/>
                </a:ext>
              </a:extLst>
            </p:cNvPr>
            <p:cNvCxnSpPr/>
            <p:nvPr userDrawn="1"/>
          </p:nvCxnSpPr>
          <p:spPr>
            <a:xfrm flipV="1">
              <a:off x="8235524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41">
              <a:extLst>
                <a:ext uri="{FF2B5EF4-FFF2-40B4-BE49-F238E27FC236}">
                  <a16:creationId xmlns:a16="http://schemas.microsoft.com/office/drawing/2014/main" id="{231C4A1D-0D18-4C45-8CD2-9B482D211697}"/>
                </a:ext>
              </a:extLst>
            </p:cNvPr>
            <p:cNvCxnSpPr/>
            <p:nvPr userDrawn="1"/>
          </p:nvCxnSpPr>
          <p:spPr>
            <a:xfrm flipV="1">
              <a:off x="7866030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42">
              <a:extLst>
                <a:ext uri="{FF2B5EF4-FFF2-40B4-BE49-F238E27FC236}">
                  <a16:creationId xmlns:a16="http://schemas.microsoft.com/office/drawing/2014/main" id="{887B699A-26D9-4993-847C-C919922EE7EC}"/>
                </a:ext>
              </a:extLst>
            </p:cNvPr>
            <p:cNvCxnSpPr/>
            <p:nvPr userDrawn="1"/>
          </p:nvCxnSpPr>
          <p:spPr>
            <a:xfrm flipV="1">
              <a:off x="7498863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43">
              <a:extLst>
                <a:ext uri="{FF2B5EF4-FFF2-40B4-BE49-F238E27FC236}">
                  <a16:creationId xmlns:a16="http://schemas.microsoft.com/office/drawing/2014/main" id="{2861B340-F5C1-4BA1-BA98-8D650473066B}"/>
                </a:ext>
              </a:extLst>
            </p:cNvPr>
            <p:cNvCxnSpPr/>
            <p:nvPr userDrawn="1"/>
          </p:nvCxnSpPr>
          <p:spPr>
            <a:xfrm flipV="1">
              <a:off x="7127208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44">
              <a:extLst>
                <a:ext uri="{FF2B5EF4-FFF2-40B4-BE49-F238E27FC236}">
                  <a16:creationId xmlns:a16="http://schemas.microsoft.com/office/drawing/2014/main" id="{C3568F9F-131F-4452-A304-F5E5399BCD8C}"/>
                </a:ext>
              </a:extLst>
            </p:cNvPr>
            <p:cNvCxnSpPr/>
            <p:nvPr userDrawn="1"/>
          </p:nvCxnSpPr>
          <p:spPr>
            <a:xfrm flipV="1">
              <a:off x="6758651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45">
              <a:extLst>
                <a:ext uri="{FF2B5EF4-FFF2-40B4-BE49-F238E27FC236}">
                  <a16:creationId xmlns:a16="http://schemas.microsoft.com/office/drawing/2014/main" id="{CF836D01-B716-45B7-86B0-7412F0310BC3}"/>
                </a:ext>
              </a:extLst>
            </p:cNvPr>
            <p:cNvCxnSpPr/>
            <p:nvPr userDrawn="1"/>
          </p:nvCxnSpPr>
          <p:spPr>
            <a:xfrm flipV="1">
              <a:off x="6389469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46">
              <a:extLst>
                <a:ext uri="{FF2B5EF4-FFF2-40B4-BE49-F238E27FC236}">
                  <a16:creationId xmlns:a16="http://schemas.microsoft.com/office/drawing/2014/main" id="{456D7560-3022-407D-A56A-387D1CF7CBBE}"/>
                </a:ext>
              </a:extLst>
            </p:cNvPr>
            <p:cNvCxnSpPr/>
            <p:nvPr userDrawn="1"/>
          </p:nvCxnSpPr>
          <p:spPr>
            <a:xfrm flipV="1">
              <a:off x="6009868" y="3607282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47">
              <a:extLst>
                <a:ext uri="{FF2B5EF4-FFF2-40B4-BE49-F238E27FC236}">
                  <a16:creationId xmlns:a16="http://schemas.microsoft.com/office/drawing/2014/main" id="{C7A0A529-063D-45DD-8385-C74DBDC59E7E}"/>
                </a:ext>
              </a:extLst>
            </p:cNvPr>
            <p:cNvCxnSpPr/>
            <p:nvPr userDrawn="1"/>
          </p:nvCxnSpPr>
          <p:spPr>
            <a:xfrm flipV="1">
              <a:off x="5643989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48">
              <a:extLst>
                <a:ext uri="{FF2B5EF4-FFF2-40B4-BE49-F238E27FC236}">
                  <a16:creationId xmlns:a16="http://schemas.microsoft.com/office/drawing/2014/main" id="{A931E34D-B55F-40AD-83AF-7163B7D714F7}"/>
                </a:ext>
              </a:extLst>
            </p:cNvPr>
            <p:cNvCxnSpPr/>
            <p:nvPr userDrawn="1"/>
          </p:nvCxnSpPr>
          <p:spPr>
            <a:xfrm flipV="1">
              <a:off x="5269261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49">
              <a:extLst>
                <a:ext uri="{FF2B5EF4-FFF2-40B4-BE49-F238E27FC236}">
                  <a16:creationId xmlns:a16="http://schemas.microsoft.com/office/drawing/2014/main" id="{85C0AB43-36CD-4E1C-BBD6-F6E40C7E2D07}"/>
                </a:ext>
              </a:extLst>
            </p:cNvPr>
            <p:cNvCxnSpPr/>
            <p:nvPr userDrawn="1"/>
          </p:nvCxnSpPr>
          <p:spPr>
            <a:xfrm flipV="1">
              <a:off x="4889660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50">
              <a:extLst>
                <a:ext uri="{FF2B5EF4-FFF2-40B4-BE49-F238E27FC236}">
                  <a16:creationId xmlns:a16="http://schemas.microsoft.com/office/drawing/2014/main" id="{78CD91FC-28C9-4AC7-87D2-3236ADA79432}"/>
                </a:ext>
              </a:extLst>
            </p:cNvPr>
            <p:cNvCxnSpPr/>
            <p:nvPr userDrawn="1"/>
          </p:nvCxnSpPr>
          <p:spPr>
            <a:xfrm flipV="1">
              <a:off x="4523327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51">
              <a:extLst>
                <a:ext uri="{FF2B5EF4-FFF2-40B4-BE49-F238E27FC236}">
                  <a16:creationId xmlns:a16="http://schemas.microsoft.com/office/drawing/2014/main" id="{43CC5094-48A5-4786-A10E-9CE8FDA8F34F}"/>
                </a:ext>
              </a:extLst>
            </p:cNvPr>
            <p:cNvCxnSpPr/>
            <p:nvPr userDrawn="1"/>
          </p:nvCxnSpPr>
          <p:spPr>
            <a:xfrm flipV="1">
              <a:off x="4155926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52">
              <a:extLst>
                <a:ext uri="{FF2B5EF4-FFF2-40B4-BE49-F238E27FC236}">
                  <a16:creationId xmlns:a16="http://schemas.microsoft.com/office/drawing/2014/main" id="{B1CF75A4-9F1F-48F6-AFDA-C7897F2C1B55}"/>
                </a:ext>
              </a:extLst>
            </p:cNvPr>
            <p:cNvCxnSpPr/>
            <p:nvPr userDrawn="1"/>
          </p:nvCxnSpPr>
          <p:spPr>
            <a:xfrm flipV="1">
              <a:off x="3786582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53">
              <a:extLst>
                <a:ext uri="{FF2B5EF4-FFF2-40B4-BE49-F238E27FC236}">
                  <a16:creationId xmlns:a16="http://schemas.microsoft.com/office/drawing/2014/main" id="{D8B3EC32-3BCC-4CF3-A8AB-D5695C387FB1}"/>
                </a:ext>
              </a:extLst>
            </p:cNvPr>
            <p:cNvCxnSpPr/>
            <p:nvPr userDrawn="1"/>
          </p:nvCxnSpPr>
          <p:spPr>
            <a:xfrm flipV="1">
              <a:off x="3420490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54">
              <a:extLst>
                <a:ext uri="{FF2B5EF4-FFF2-40B4-BE49-F238E27FC236}">
                  <a16:creationId xmlns:a16="http://schemas.microsoft.com/office/drawing/2014/main" id="{646D2636-826F-4188-AECD-8E9F547C330E}"/>
                </a:ext>
              </a:extLst>
            </p:cNvPr>
            <p:cNvCxnSpPr/>
            <p:nvPr userDrawn="1"/>
          </p:nvCxnSpPr>
          <p:spPr>
            <a:xfrm flipV="1">
              <a:off x="3051095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55">
              <a:extLst>
                <a:ext uri="{FF2B5EF4-FFF2-40B4-BE49-F238E27FC236}">
                  <a16:creationId xmlns:a16="http://schemas.microsoft.com/office/drawing/2014/main" id="{D5190618-4665-4F2E-8844-020AD30239F6}"/>
                </a:ext>
              </a:extLst>
            </p:cNvPr>
            <p:cNvCxnSpPr/>
            <p:nvPr userDrawn="1"/>
          </p:nvCxnSpPr>
          <p:spPr>
            <a:xfrm flipV="1">
              <a:off x="2674287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56">
              <a:extLst>
                <a:ext uri="{FF2B5EF4-FFF2-40B4-BE49-F238E27FC236}">
                  <a16:creationId xmlns:a16="http://schemas.microsoft.com/office/drawing/2014/main" id="{E501E497-7672-440E-967B-911C1D6B4B10}"/>
                </a:ext>
              </a:extLst>
            </p:cNvPr>
            <p:cNvCxnSpPr/>
            <p:nvPr userDrawn="1"/>
          </p:nvCxnSpPr>
          <p:spPr>
            <a:xfrm flipV="1">
              <a:off x="2308530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57">
              <a:extLst>
                <a:ext uri="{FF2B5EF4-FFF2-40B4-BE49-F238E27FC236}">
                  <a16:creationId xmlns:a16="http://schemas.microsoft.com/office/drawing/2014/main" id="{8A688C29-83E0-4CC9-A8C5-B6B30A57710C}"/>
                </a:ext>
              </a:extLst>
            </p:cNvPr>
            <p:cNvCxnSpPr/>
            <p:nvPr userDrawn="1"/>
          </p:nvCxnSpPr>
          <p:spPr>
            <a:xfrm flipV="1">
              <a:off x="1931070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58">
              <a:extLst>
                <a:ext uri="{FF2B5EF4-FFF2-40B4-BE49-F238E27FC236}">
                  <a16:creationId xmlns:a16="http://schemas.microsoft.com/office/drawing/2014/main" id="{8D3348AE-2C08-472A-92E4-12BF79B738D1}"/>
                </a:ext>
              </a:extLst>
            </p:cNvPr>
            <p:cNvCxnSpPr/>
            <p:nvPr userDrawn="1"/>
          </p:nvCxnSpPr>
          <p:spPr>
            <a:xfrm flipV="1">
              <a:off x="1558445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59">
              <a:extLst>
                <a:ext uri="{FF2B5EF4-FFF2-40B4-BE49-F238E27FC236}">
                  <a16:creationId xmlns:a16="http://schemas.microsoft.com/office/drawing/2014/main" id="{D93531AE-9D57-49CA-BC46-F7384685F786}"/>
                </a:ext>
              </a:extLst>
            </p:cNvPr>
            <p:cNvCxnSpPr/>
            <p:nvPr userDrawn="1"/>
          </p:nvCxnSpPr>
          <p:spPr>
            <a:xfrm flipV="1">
              <a:off x="1188389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60">
              <a:extLst>
                <a:ext uri="{FF2B5EF4-FFF2-40B4-BE49-F238E27FC236}">
                  <a16:creationId xmlns:a16="http://schemas.microsoft.com/office/drawing/2014/main" id="{6130565B-76F2-434C-8896-54E337D6B462}"/>
                </a:ext>
              </a:extLst>
            </p:cNvPr>
            <p:cNvCxnSpPr/>
            <p:nvPr userDrawn="1"/>
          </p:nvCxnSpPr>
          <p:spPr>
            <a:xfrm flipV="1">
              <a:off x="814086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61">
              <a:extLst>
                <a:ext uri="{FF2B5EF4-FFF2-40B4-BE49-F238E27FC236}">
                  <a16:creationId xmlns:a16="http://schemas.microsoft.com/office/drawing/2014/main" id="{A0D45B84-40CC-46CF-ACE4-C3A1732817B3}"/>
                </a:ext>
              </a:extLst>
            </p:cNvPr>
            <p:cNvCxnSpPr/>
            <p:nvPr userDrawn="1"/>
          </p:nvCxnSpPr>
          <p:spPr>
            <a:xfrm flipV="1">
              <a:off x="442260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003249">
                      <a:alpha val="0"/>
                    </a:srgbClr>
                  </a:gs>
                  <a:gs pos="0">
                    <a:srgbClr val="335E6F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7D574C9-96B2-42EF-A9BC-D62E458D5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09754-3A1E-461E-B289-FE7FC85C2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001" y="882000"/>
            <a:ext cx="11732718" cy="5328000"/>
          </a:xfrm>
        </p:spPr>
        <p:txBody>
          <a:bodyPr/>
          <a:lstStyle>
            <a:lvl1pPr>
              <a:defRPr sz="1795"/>
            </a:lvl1pPr>
            <a:lvl2pPr>
              <a:defRPr sz="1795"/>
            </a:lvl2pPr>
            <a:lvl3pPr>
              <a:defRPr sz="1795"/>
            </a:lvl3pPr>
            <a:lvl4pPr>
              <a:defRPr sz="1795"/>
            </a:lvl4pPr>
            <a:lvl5pPr>
              <a:defRPr sz="1795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47A283E-2E94-448F-92E5-2474B2498001}"/>
              </a:ext>
            </a:extLst>
          </p:cNvPr>
          <p:cNvCxnSpPr/>
          <p:nvPr userDrawn="1"/>
        </p:nvCxnSpPr>
        <p:spPr>
          <a:xfrm>
            <a:off x="217667" y="882193"/>
            <a:ext cx="1173630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1299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D3CCAE-5E68-40B7-96F4-1867CB3C21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graphicFrame>
        <p:nvGraphicFramePr>
          <p:cNvPr id="3" name="Chart 62">
            <a:extLst>
              <a:ext uri="{FF2B5EF4-FFF2-40B4-BE49-F238E27FC236}">
                <a16:creationId xmlns:a16="http://schemas.microsoft.com/office/drawing/2014/main" id="{F74DFCCB-83DE-47F4-9FF3-8FAEE5BF92D8}"/>
              </a:ext>
            </a:extLst>
          </p:cNvPr>
          <p:cNvGraphicFramePr/>
          <p:nvPr userDrawn="1"/>
        </p:nvGraphicFramePr>
        <p:xfrm>
          <a:off x="278275" y="1321783"/>
          <a:ext cx="11624274" cy="4623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62">
            <a:extLst>
              <a:ext uri="{FF2B5EF4-FFF2-40B4-BE49-F238E27FC236}">
                <a16:creationId xmlns:a16="http://schemas.microsoft.com/office/drawing/2014/main" id="{1D3688BC-A29F-4FC4-A11A-398FE4188E1F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776204199"/>
              </p:ext>
            </p:extLst>
          </p:nvPr>
        </p:nvGraphicFramePr>
        <p:xfrm>
          <a:off x="277516" y="1348841"/>
          <a:ext cx="11592576" cy="4718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8F5593-453E-4297-89C3-AF572A2F008F}"/>
              </a:ext>
            </a:extLst>
          </p:cNvPr>
          <p:cNvCxnSpPr/>
          <p:nvPr userDrawn="1"/>
        </p:nvCxnSpPr>
        <p:spPr>
          <a:xfrm>
            <a:off x="217667" y="882193"/>
            <a:ext cx="1173630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0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300"/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300"/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300"/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300"/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300"/>
                                        <p:tgtEl>
                                          <p:spTgt spid="6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"/>
                            </p:stCondLst>
                            <p:childTnLst>
                              <p:par>
                                <p:cTn id="3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300"/>
                                        <p:tgtEl>
                                          <p:spTgt spid="6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00"/>
                            </p:stCondLst>
                            <p:childTnLst>
                              <p:par>
                                <p:cTn id="3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300"/>
                                        <p:tgtEl>
                                          <p:spTgt spid="6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00"/>
                            </p:stCondLst>
                            <p:childTnLst>
                              <p:par>
                                <p:cTn id="4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300"/>
                                        <p:tgtEl>
                                          <p:spTgt spid="6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300"/>
                                        <p:tgtEl>
                                          <p:spTgt spid="6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300"/>
                            </p:stCondLst>
                            <p:childTnLst>
                              <p:par>
                                <p:cTn id="4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300"/>
                                        <p:tgtEl>
                                          <p:spTgt spid="6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600"/>
                            </p:stCondLst>
                            <p:childTnLst>
                              <p:par>
                                <p:cTn id="5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300"/>
                                        <p:tgtEl>
                                          <p:spTgt spid="6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900"/>
                            </p:stCondLst>
                            <p:childTnLst>
                              <p:par>
                                <p:cTn id="5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300"/>
                                        <p:tgtEl>
                                          <p:spTgt spid="6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200"/>
                            </p:stCondLst>
                            <p:childTnLst>
                              <p:par>
                                <p:cTn id="6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300"/>
                                        <p:tgtEl>
                                          <p:spTgt spid="6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300"/>
                                        <p:tgtEl>
                                          <p:spTgt spid="6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800"/>
                            </p:stCondLst>
                            <p:childTnLst>
                              <p:par>
                                <p:cTn id="6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300"/>
                                        <p:tgtEl>
                                          <p:spTgt spid="6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100"/>
                            </p:stCondLst>
                            <p:childTnLst>
                              <p:par>
                                <p:cTn id="7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300"/>
                                        <p:tgtEl>
                                          <p:spTgt spid="6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400"/>
                            </p:stCondLst>
                            <p:childTnLst>
                              <p:par>
                                <p:cTn id="7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300"/>
                                        <p:tgtEl>
                                          <p:spTgt spid="6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700"/>
                            </p:stCondLst>
                            <p:childTnLst>
                              <p:par>
                                <p:cTn id="8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300"/>
                                        <p:tgtEl>
                                          <p:spTgt spid="6">
                                            <p:graphicEl>
                                              <a:chart seriesIdx="-4" categoryIdx="1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00"/>
                            </p:stCondLst>
                            <p:childTnLst>
                              <p:par>
                                <p:cTn id="8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300"/>
                                        <p:tgtEl>
                                          <p:spTgt spid="6">
                                            <p:graphicEl>
                                              <a:chart seriesIdx="-4" categoryIdx="1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300"/>
                            </p:stCondLst>
                            <p:childTnLst>
                              <p:par>
                                <p:cTn id="8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300"/>
                                        <p:tgtEl>
                                          <p:spTgt spid="6">
                                            <p:graphicEl>
                                              <a:chart seriesIdx="-4" categoryIdx="1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600"/>
                            </p:stCondLst>
                            <p:childTnLst>
                              <p:par>
                                <p:cTn id="9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2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300"/>
                                        <p:tgtEl>
                                          <p:spTgt spid="6">
                                            <p:graphicEl>
                                              <a:chart seriesIdx="-4" categoryIdx="2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900"/>
                            </p:stCondLst>
                            <p:childTnLst>
                              <p:par>
                                <p:cTn id="9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2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300"/>
                                        <p:tgtEl>
                                          <p:spTgt spid="6">
                                            <p:graphicEl>
                                              <a:chart seriesIdx="-4" categoryIdx="2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200"/>
                            </p:stCondLst>
                            <p:childTnLst>
                              <p:par>
                                <p:cTn id="10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2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300"/>
                                        <p:tgtEl>
                                          <p:spTgt spid="6">
                                            <p:graphicEl>
                                              <a:chart seriesIdx="-4" categoryIdx="2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500"/>
                            </p:stCondLst>
                            <p:childTnLst>
                              <p:par>
                                <p:cTn id="10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2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300"/>
                                        <p:tgtEl>
                                          <p:spTgt spid="6">
                                            <p:graphicEl>
                                              <a:chart seriesIdx="-4" categoryIdx="2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Chart bld="category"/>
        </p:bldSub>
      </p:bldGraphic>
      <p:bldGraphic spid="6" grpId="0">
        <p:bldSub>
          <a:bldChart bld="category"/>
        </p:bldSub>
      </p:bldGraphic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1B31BE-8F00-4FD0-B83D-49F14B7AA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graphicFrame>
        <p:nvGraphicFramePr>
          <p:cNvPr id="3" name="Chart 62">
            <a:extLst>
              <a:ext uri="{FF2B5EF4-FFF2-40B4-BE49-F238E27FC236}">
                <a16:creationId xmlns:a16="http://schemas.microsoft.com/office/drawing/2014/main" id="{ACF06B11-18F4-4720-A183-165C1FB85F6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737926873"/>
              </p:ext>
            </p:extLst>
          </p:nvPr>
        </p:nvGraphicFramePr>
        <p:xfrm>
          <a:off x="278275" y="1219354"/>
          <a:ext cx="11624274" cy="4735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805BBD0-4E77-4901-8F9B-5C34F6E0468A}"/>
              </a:ext>
            </a:extLst>
          </p:cNvPr>
          <p:cNvCxnSpPr/>
          <p:nvPr userDrawn="1"/>
        </p:nvCxnSpPr>
        <p:spPr>
          <a:xfrm>
            <a:off x="217667" y="882193"/>
            <a:ext cx="1173630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911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300"/>
                                        <p:tgtEl>
                                          <p:spTgt spid="3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300"/>
                                        <p:tgtEl>
                                          <p:spTgt spid="3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300"/>
                                        <p:tgtEl>
                                          <p:spTgt spid="3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300"/>
                                        <p:tgtEl>
                                          <p:spTgt spid="3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300"/>
                                        <p:tgtEl>
                                          <p:spTgt spid="3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"/>
                            </p:stCondLst>
                            <p:childTnLst>
                              <p:par>
                                <p:cTn id="3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300"/>
                                        <p:tgtEl>
                                          <p:spTgt spid="3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00"/>
                            </p:stCondLst>
                            <p:childTnLst>
                              <p:par>
                                <p:cTn id="3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300"/>
                                        <p:tgtEl>
                                          <p:spTgt spid="3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00"/>
                            </p:stCondLst>
                            <p:childTnLst>
                              <p:par>
                                <p:cTn id="4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300"/>
                                        <p:tgtEl>
                                          <p:spTgt spid="3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300"/>
                                        <p:tgtEl>
                                          <p:spTgt spid="3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300"/>
                            </p:stCondLst>
                            <p:childTnLst>
                              <p:par>
                                <p:cTn id="4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300"/>
                                        <p:tgtEl>
                                          <p:spTgt spid="3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600"/>
                            </p:stCondLst>
                            <p:childTnLst>
                              <p:par>
                                <p:cTn id="5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300"/>
                                        <p:tgtEl>
                                          <p:spTgt spid="3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900"/>
                            </p:stCondLst>
                            <p:childTnLst>
                              <p:par>
                                <p:cTn id="5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300"/>
                                        <p:tgtEl>
                                          <p:spTgt spid="3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200"/>
                            </p:stCondLst>
                            <p:childTnLst>
                              <p:par>
                                <p:cTn id="6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300"/>
                                        <p:tgtEl>
                                          <p:spTgt spid="3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300"/>
                                        <p:tgtEl>
                                          <p:spTgt spid="3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800"/>
                            </p:stCondLst>
                            <p:childTnLst>
                              <p:par>
                                <p:cTn id="6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300"/>
                                        <p:tgtEl>
                                          <p:spTgt spid="3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100"/>
                            </p:stCondLst>
                            <p:childTnLst>
                              <p:par>
                                <p:cTn id="7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300"/>
                                        <p:tgtEl>
                                          <p:spTgt spid="3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400"/>
                            </p:stCondLst>
                            <p:childTnLst>
                              <p:par>
                                <p:cTn id="7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1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300"/>
                                        <p:tgtEl>
                                          <p:spTgt spid="3">
                                            <p:graphicEl>
                                              <a:chart seriesIdx="-4" categoryIdx="1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700"/>
                            </p:stCondLst>
                            <p:childTnLst>
                              <p:par>
                                <p:cTn id="8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1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300"/>
                                        <p:tgtEl>
                                          <p:spTgt spid="3">
                                            <p:graphicEl>
                                              <a:chart seriesIdx="-4" categoryIdx="1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00"/>
                            </p:stCondLst>
                            <p:childTnLst>
                              <p:par>
                                <p:cTn id="8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1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300"/>
                                        <p:tgtEl>
                                          <p:spTgt spid="3">
                                            <p:graphicEl>
                                              <a:chart seriesIdx="-4" categoryIdx="1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300"/>
                            </p:stCondLst>
                            <p:childTnLst>
                              <p:par>
                                <p:cTn id="8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2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300"/>
                                        <p:tgtEl>
                                          <p:spTgt spid="3">
                                            <p:graphicEl>
                                              <a:chart seriesIdx="-4" categoryIdx="2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600"/>
                            </p:stCondLst>
                            <p:childTnLst>
                              <p:par>
                                <p:cTn id="9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2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300"/>
                                        <p:tgtEl>
                                          <p:spTgt spid="3">
                                            <p:graphicEl>
                                              <a:chart seriesIdx="-4" categoryIdx="2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900"/>
                            </p:stCondLst>
                            <p:childTnLst>
                              <p:par>
                                <p:cTn id="9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2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300"/>
                                        <p:tgtEl>
                                          <p:spTgt spid="3">
                                            <p:graphicEl>
                                              <a:chart seriesIdx="-4" categoryIdx="2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200"/>
                            </p:stCondLst>
                            <p:childTnLst>
                              <p:par>
                                <p:cTn id="10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2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300"/>
                                        <p:tgtEl>
                                          <p:spTgt spid="3">
                                            <p:graphicEl>
                                              <a:chart seriesIdx="-4" categoryIdx="2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Chart bld="category"/>
        </p:bldSub>
      </p:bldGraphic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60F52D-37E2-1AA3-7FB6-8F4A4B057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9E760F-D40F-6CE9-B697-A61078553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3349CE3-EB1E-3F20-4CA7-FC87F069D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9BA5-6C8C-4565-80A2-84B8E292BC18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95DF05-B50B-1169-4CC6-C45D9F89C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E11FABC-0EE4-5ED7-8BAF-F66BA5832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C20A-E160-40C4-A5E1-FC7094F4481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8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5">
            <a:extLst>
              <a:ext uri="{FF2B5EF4-FFF2-40B4-BE49-F238E27FC236}">
                <a16:creationId xmlns:a16="http://schemas.microsoft.com/office/drawing/2014/main" id="{F49FFC1C-3741-4844-8C3F-E4F557524424}"/>
              </a:ext>
            </a:extLst>
          </p:cNvPr>
          <p:cNvGrpSpPr/>
          <p:nvPr userDrawn="1"/>
        </p:nvGrpSpPr>
        <p:grpSpPr>
          <a:xfrm>
            <a:off x="-6565" y="-3"/>
            <a:ext cx="12269310" cy="6858003"/>
            <a:chOff x="-6566" y="-2"/>
            <a:chExt cx="12269309" cy="6858002"/>
          </a:xfrm>
        </p:grpSpPr>
        <p:sp>
          <p:nvSpPr>
            <p:cNvPr id="5" name="Rectangle 36" hidden="1">
              <a:extLst>
                <a:ext uri="{FF2B5EF4-FFF2-40B4-BE49-F238E27FC236}">
                  <a16:creationId xmlns:a16="http://schemas.microsoft.com/office/drawing/2014/main" id="{0BD74276-8ED2-4824-9998-0BAA3955CD95}"/>
                </a:ext>
              </a:extLst>
            </p:cNvPr>
            <p:cNvSpPr/>
            <p:nvPr userDrawn="1"/>
          </p:nvSpPr>
          <p:spPr>
            <a:xfrm>
              <a:off x="-6566" y="-2"/>
              <a:ext cx="12198565" cy="6858002"/>
            </a:xfrm>
            <a:prstGeom prst="rect">
              <a:avLst/>
            </a:prstGeom>
            <a:solidFill>
              <a:srgbClr val="003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298"/>
            </a:p>
          </p:txBody>
        </p:sp>
        <p:grpSp>
          <p:nvGrpSpPr>
            <p:cNvPr id="6" name="Group 37" hidden="1">
              <a:extLst>
                <a:ext uri="{FF2B5EF4-FFF2-40B4-BE49-F238E27FC236}">
                  <a16:creationId xmlns:a16="http://schemas.microsoft.com/office/drawing/2014/main" id="{978F2107-068F-4327-9136-6EB3073A4403}"/>
                </a:ext>
              </a:extLst>
            </p:cNvPr>
            <p:cNvGrpSpPr/>
            <p:nvPr userDrawn="1"/>
          </p:nvGrpSpPr>
          <p:grpSpPr>
            <a:xfrm>
              <a:off x="442260" y="3456849"/>
              <a:ext cx="11820483" cy="2970388"/>
              <a:chOff x="442260" y="3600153"/>
              <a:chExt cx="11820483" cy="2970388"/>
            </a:xfrm>
          </p:grpSpPr>
          <p:cxnSp>
            <p:nvCxnSpPr>
              <p:cNvPr id="7" name="Straight Connector 38">
                <a:extLst>
                  <a:ext uri="{FF2B5EF4-FFF2-40B4-BE49-F238E27FC236}">
                    <a16:creationId xmlns:a16="http://schemas.microsoft.com/office/drawing/2014/main" id="{B5909EFF-FFE7-4DCA-BB35-2930538F8575}"/>
                  </a:ext>
                </a:extLst>
              </p:cNvPr>
              <p:cNvCxnSpPr/>
              <p:nvPr userDrawn="1"/>
            </p:nvCxnSpPr>
            <p:spPr>
              <a:xfrm flipV="1">
                <a:off x="930228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39">
                <a:extLst>
                  <a:ext uri="{FF2B5EF4-FFF2-40B4-BE49-F238E27FC236}">
                    <a16:creationId xmlns:a16="http://schemas.microsoft.com/office/drawing/2014/main" id="{BBF66BD5-8EBB-4321-AEA7-778A769BCD0F}"/>
                  </a:ext>
                </a:extLst>
              </p:cNvPr>
              <p:cNvCxnSpPr/>
              <p:nvPr userDrawn="1"/>
            </p:nvCxnSpPr>
            <p:spPr>
              <a:xfrm flipV="1">
                <a:off x="877305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40">
                <a:extLst>
                  <a:ext uri="{FF2B5EF4-FFF2-40B4-BE49-F238E27FC236}">
                    <a16:creationId xmlns:a16="http://schemas.microsoft.com/office/drawing/2014/main" id="{B6105F55-6F73-4EAC-A6FE-341C1EDD082D}"/>
                  </a:ext>
                </a:extLst>
              </p:cNvPr>
              <p:cNvCxnSpPr/>
              <p:nvPr userDrawn="1"/>
            </p:nvCxnSpPr>
            <p:spPr>
              <a:xfrm flipV="1">
                <a:off x="8235524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41">
                <a:extLst>
                  <a:ext uri="{FF2B5EF4-FFF2-40B4-BE49-F238E27FC236}">
                    <a16:creationId xmlns:a16="http://schemas.microsoft.com/office/drawing/2014/main" id="{231C4A1D-0D18-4C45-8CD2-9B482D211697}"/>
                  </a:ext>
                </a:extLst>
              </p:cNvPr>
              <p:cNvCxnSpPr/>
              <p:nvPr userDrawn="1"/>
            </p:nvCxnSpPr>
            <p:spPr>
              <a:xfrm flipV="1">
                <a:off x="786603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42">
                <a:extLst>
                  <a:ext uri="{FF2B5EF4-FFF2-40B4-BE49-F238E27FC236}">
                    <a16:creationId xmlns:a16="http://schemas.microsoft.com/office/drawing/2014/main" id="{887B699A-26D9-4993-847C-C919922EE7EC}"/>
                  </a:ext>
                </a:extLst>
              </p:cNvPr>
              <p:cNvCxnSpPr/>
              <p:nvPr userDrawn="1"/>
            </p:nvCxnSpPr>
            <p:spPr>
              <a:xfrm flipV="1">
                <a:off x="7498863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43">
                <a:extLst>
                  <a:ext uri="{FF2B5EF4-FFF2-40B4-BE49-F238E27FC236}">
                    <a16:creationId xmlns:a16="http://schemas.microsoft.com/office/drawing/2014/main" id="{2861B340-F5C1-4BA1-BA98-8D650473066B}"/>
                  </a:ext>
                </a:extLst>
              </p:cNvPr>
              <p:cNvCxnSpPr/>
              <p:nvPr userDrawn="1"/>
            </p:nvCxnSpPr>
            <p:spPr>
              <a:xfrm flipV="1">
                <a:off x="7127208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44">
                <a:extLst>
                  <a:ext uri="{FF2B5EF4-FFF2-40B4-BE49-F238E27FC236}">
                    <a16:creationId xmlns:a16="http://schemas.microsoft.com/office/drawing/2014/main" id="{C3568F9F-131F-4452-A304-F5E5399BCD8C}"/>
                  </a:ext>
                </a:extLst>
              </p:cNvPr>
              <p:cNvCxnSpPr/>
              <p:nvPr userDrawn="1"/>
            </p:nvCxnSpPr>
            <p:spPr>
              <a:xfrm flipV="1">
                <a:off x="6758651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45">
                <a:extLst>
                  <a:ext uri="{FF2B5EF4-FFF2-40B4-BE49-F238E27FC236}">
                    <a16:creationId xmlns:a16="http://schemas.microsoft.com/office/drawing/2014/main" id="{CF836D01-B716-45B7-86B0-7412F0310BC3}"/>
                  </a:ext>
                </a:extLst>
              </p:cNvPr>
              <p:cNvCxnSpPr/>
              <p:nvPr userDrawn="1"/>
            </p:nvCxnSpPr>
            <p:spPr>
              <a:xfrm flipV="1">
                <a:off x="638946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46">
                <a:extLst>
                  <a:ext uri="{FF2B5EF4-FFF2-40B4-BE49-F238E27FC236}">
                    <a16:creationId xmlns:a16="http://schemas.microsoft.com/office/drawing/2014/main" id="{456D7560-3022-407D-A56A-387D1CF7CBBE}"/>
                  </a:ext>
                </a:extLst>
              </p:cNvPr>
              <p:cNvCxnSpPr/>
              <p:nvPr userDrawn="1"/>
            </p:nvCxnSpPr>
            <p:spPr>
              <a:xfrm flipV="1">
                <a:off x="6009868" y="3607282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47">
                <a:extLst>
                  <a:ext uri="{FF2B5EF4-FFF2-40B4-BE49-F238E27FC236}">
                    <a16:creationId xmlns:a16="http://schemas.microsoft.com/office/drawing/2014/main" id="{C7A0A529-063D-45DD-8385-C74DBDC59E7E}"/>
                  </a:ext>
                </a:extLst>
              </p:cNvPr>
              <p:cNvCxnSpPr/>
              <p:nvPr userDrawn="1"/>
            </p:nvCxnSpPr>
            <p:spPr>
              <a:xfrm flipV="1">
                <a:off x="564398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48">
                <a:extLst>
                  <a:ext uri="{FF2B5EF4-FFF2-40B4-BE49-F238E27FC236}">
                    <a16:creationId xmlns:a16="http://schemas.microsoft.com/office/drawing/2014/main" id="{A931E34D-B55F-40AD-83AF-7163B7D714F7}"/>
                  </a:ext>
                </a:extLst>
              </p:cNvPr>
              <p:cNvCxnSpPr/>
              <p:nvPr userDrawn="1"/>
            </p:nvCxnSpPr>
            <p:spPr>
              <a:xfrm flipV="1">
                <a:off x="5269261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49">
                <a:extLst>
                  <a:ext uri="{FF2B5EF4-FFF2-40B4-BE49-F238E27FC236}">
                    <a16:creationId xmlns:a16="http://schemas.microsoft.com/office/drawing/2014/main" id="{85C0AB43-36CD-4E1C-BBD6-F6E40C7E2D07}"/>
                  </a:ext>
                </a:extLst>
              </p:cNvPr>
              <p:cNvCxnSpPr/>
              <p:nvPr userDrawn="1"/>
            </p:nvCxnSpPr>
            <p:spPr>
              <a:xfrm flipV="1">
                <a:off x="488966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50">
                <a:extLst>
                  <a:ext uri="{FF2B5EF4-FFF2-40B4-BE49-F238E27FC236}">
                    <a16:creationId xmlns:a16="http://schemas.microsoft.com/office/drawing/2014/main" id="{78CD91FC-28C9-4AC7-87D2-3236ADA79432}"/>
                  </a:ext>
                </a:extLst>
              </p:cNvPr>
              <p:cNvCxnSpPr/>
              <p:nvPr userDrawn="1"/>
            </p:nvCxnSpPr>
            <p:spPr>
              <a:xfrm flipV="1">
                <a:off x="4523327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51">
                <a:extLst>
                  <a:ext uri="{FF2B5EF4-FFF2-40B4-BE49-F238E27FC236}">
                    <a16:creationId xmlns:a16="http://schemas.microsoft.com/office/drawing/2014/main" id="{43CC5094-48A5-4786-A10E-9CE8FDA8F34F}"/>
                  </a:ext>
                </a:extLst>
              </p:cNvPr>
              <p:cNvCxnSpPr/>
              <p:nvPr userDrawn="1"/>
            </p:nvCxnSpPr>
            <p:spPr>
              <a:xfrm flipV="1">
                <a:off x="415592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52">
                <a:extLst>
                  <a:ext uri="{FF2B5EF4-FFF2-40B4-BE49-F238E27FC236}">
                    <a16:creationId xmlns:a16="http://schemas.microsoft.com/office/drawing/2014/main" id="{B1CF75A4-9F1F-48F6-AFDA-C7897F2C1B55}"/>
                  </a:ext>
                </a:extLst>
              </p:cNvPr>
              <p:cNvCxnSpPr/>
              <p:nvPr userDrawn="1"/>
            </p:nvCxnSpPr>
            <p:spPr>
              <a:xfrm flipV="1">
                <a:off x="3786582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53">
                <a:extLst>
                  <a:ext uri="{FF2B5EF4-FFF2-40B4-BE49-F238E27FC236}">
                    <a16:creationId xmlns:a16="http://schemas.microsoft.com/office/drawing/2014/main" id="{D8B3EC32-3BCC-4CF3-A8AB-D5695C387FB1}"/>
                  </a:ext>
                </a:extLst>
              </p:cNvPr>
              <p:cNvCxnSpPr/>
              <p:nvPr userDrawn="1"/>
            </p:nvCxnSpPr>
            <p:spPr>
              <a:xfrm flipV="1">
                <a:off x="342049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54">
                <a:extLst>
                  <a:ext uri="{FF2B5EF4-FFF2-40B4-BE49-F238E27FC236}">
                    <a16:creationId xmlns:a16="http://schemas.microsoft.com/office/drawing/2014/main" id="{646D2636-826F-4188-AECD-8E9F547C330E}"/>
                  </a:ext>
                </a:extLst>
              </p:cNvPr>
              <p:cNvCxnSpPr/>
              <p:nvPr userDrawn="1"/>
            </p:nvCxnSpPr>
            <p:spPr>
              <a:xfrm flipV="1">
                <a:off x="305109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55">
                <a:extLst>
                  <a:ext uri="{FF2B5EF4-FFF2-40B4-BE49-F238E27FC236}">
                    <a16:creationId xmlns:a16="http://schemas.microsoft.com/office/drawing/2014/main" id="{D5190618-4665-4F2E-8844-020AD30239F6}"/>
                  </a:ext>
                </a:extLst>
              </p:cNvPr>
              <p:cNvCxnSpPr/>
              <p:nvPr userDrawn="1"/>
            </p:nvCxnSpPr>
            <p:spPr>
              <a:xfrm flipV="1">
                <a:off x="2674287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56">
                <a:extLst>
                  <a:ext uri="{FF2B5EF4-FFF2-40B4-BE49-F238E27FC236}">
                    <a16:creationId xmlns:a16="http://schemas.microsoft.com/office/drawing/2014/main" id="{E501E497-7672-440E-967B-911C1D6B4B10}"/>
                  </a:ext>
                </a:extLst>
              </p:cNvPr>
              <p:cNvCxnSpPr/>
              <p:nvPr userDrawn="1"/>
            </p:nvCxnSpPr>
            <p:spPr>
              <a:xfrm flipV="1">
                <a:off x="230853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57">
                <a:extLst>
                  <a:ext uri="{FF2B5EF4-FFF2-40B4-BE49-F238E27FC236}">
                    <a16:creationId xmlns:a16="http://schemas.microsoft.com/office/drawing/2014/main" id="{8A688C29-83E0-4CC9-A8C5-B6B30A57710C}"/>
                  </a:ext>
                </a:extLst>
              </p:cNvPr>
              <p:cNvCxnSpPr/>
              <p:nvPr userDrawn="1"/>
            </p:nvCxnSpPr>
            <p:spPr>
              <a:xfrm flipV="1">
                <a:off x="193107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58">
                <a:extLst>
                  <a:ext uri="{FF2B5EF4-FFF2-40B4-BE49-F238E27FC236}">
                    <a16:creationId xmlns:a16="http://schemas.microsoft.com/office/drawing/2014/main" id="{8D3348AE-2C08-472A-92E4-12BF79B738D1}"/>
                  </a:ext>
                </a:extLst>
              </p:cNvPr>
              <p:cNvCxnSpPr/>
              <p:nvPr userDrawn="1"/>
            </p:nvCxnSpPr>
            <p:spPr>
              <a:xfrm flipV="1">
                <a:off x="155844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59">
                <a:extLst>
                  <a:ext uri="{FF2B5EF4-FFF2-40B4-BE49-F238E27FC236}">
                    <a16:creationId xmlns:a16="http://schemas.microsoft.com/office/drawing/2014/main" id="{D93531AE-9D57-49CA-BC46-F7384685F786}"/>
                  </a:ext>
                </a:extLst>
              </p:cNvPr>
              <p:cNvCxnSpPr/>
              <p:nvPr userDrawn="1"/>
            </p:nvCxnSpPr>
            <p:spPr>
              <a:xfrm flipV="1">
                <a:off x="118838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60">
                <a:extLst>
                  <a:ext uri="{FF2B5EF4-FFF2-40B4-BE49-F238E27FC236}">
                    <a16:creationId xmlns:a16="http://schemas.microsoft.com/office/drawing/2014/main" id="{6130565B-76F2-434C-8896-54E337D6B462}"/>
                  </a:ext>
                </a:extLst>
              </p:cNvPr>
              <p:cNvCxnSpPr/>
              <p:nvPr userDrawn="1"/>
            </p:nvCxnSpPr>
            <p:spPr>
              <a:xfrm flipV="1">
                <a:off x="81408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61">
                <a:extLst>
                  <a:ext uri="{FF2B5EF4-FFF2-40B4-BE49-F238E27FC236}">
                    <a16:creationId xmlns:a16="http://schemas.microsoft.com/office/drawing/2014/main" id="{A0D45B84-40CC-46CF-ACE4-C3A1732817B3}"/>
                  </a:ext>
                </a:extLst>
              </p:cNvPr>
              <p:cNvCxnSpPr/>
              <p:nvPr userDrawn="1"/>
            </p:nvCxnSpPr>
            <p:spPr>
              <a:xfrm flipV="1">
                <a:off x="44226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7D574C9-96B2-42EF-A9BC-D62E458D5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09754-3A1E-461E-B289-FE7FC85C2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263" y="882000"/>
            <a:ext cx="11732718" cy="5328000"/>
          </a:xfrm>
        </p:spPr>
        <p:txBody>
          <a:bodyPr/>
          <a:lstStyle>
            <a:lvl1pPr>
              <a:defRPr sz="1795"/>
            </a:lvl1pPr>
            <a:lvl2pPr>
              <a:defRPr sz="1795"/>
            </a:lvl2pPr>
            <a:lvl3pPr>
              <a:defRPr sz="1795"/>
            </a:lvl3pPr>
            <a:lvl4pPr>
              <a:defRPr sz="1795"/>
            </a:lvl4pPr>
            <a:lvl5pPr>
              <a:defRPr sz="1795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94245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35">
            <a:extLst>
              <a:ext uri="{FF2B5EF4-FFF2-40B4-BE49-F238E27FC236}">
                <a16:creationId xmlns:a16="http://schemas.microsoft.com/office/drawing/2014/main" id="{15C1165B-50AC-46F5-B945-37FE6AF1F392}"/>
              </a:ext>
            </a:extLst>
          </p:cNvPr>
          <p:cNvGrpSpPr/>
          <p:nvPr userDrawn="1"/>
        </p:nvGrpSpPr>
        <p:grpSpPr>
          <a:xfrm>
            <a:off x="-6565" y="-3"/>
            <a:ext cx="12269310" cy="6858003"/>
            <a:chOff x="-6566" y="-2"/>
            <a:chExt cx="12269309" cy="6858002"/>
          </a:xfrm>
        </p:grpSpPr>
        <p:sp>
          <p:nvSpPr>
            <p:cNvPr id="6" name="Rectangle 36" hidden="1">
              <a:extLst>
                <a:ext uri="{FF2B5EF4-FFF2-40B4-BE49-F238E27FC236}">
                  <a16:creationId xmlns:a16="http://schemas.microsoft.com/office/drawing/2014/main" id="{EA24BE63-1E38-4FA8-B27E-7568D000D456}"/>
                </a:ext>
              </a:extLst>
            </p:cNvPr>
            <p:cNvSpPr/>
            <p:nvPr userDrawn="1"/>
          </p:nvSpPr>
          <p:spPr>
            <a:xfrm>
              <a:off x="-6566" y="-2"/>
              <a:ext cx="12198565" cy="6858002"/>
            </a:xfrm>
            <a:prstGeom prst="rect">
              <a:avLst/>
            </a:prstGeom>
            <a:solidFill>
              <a:srgbClr val="003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298"/>
            </a:p>
          </p:txBody>
        </p:sp>
        <p:grpSp>
          <p:nvGrpSpPr>
            <p:cNvPr id="7" name="Group 37" hidden="1">
              <a:extLst>
                <a:ext uri="{FF2B5EF4-FFF2-40B4-BE49-F238E27FC236}">
                  <a16:creationId xmlns:a16="http://schemas.microsoft.com/office/drawing/2014/main" id="{D4DAB8E7-6AD7-4E3B-87D7-9C92D704A0D5}"/>
                </a:ext>
              </a:extLst>
            </p:cNvPr>
            <p:cNvGrpSpPr/>
            <p:nvPr userDrawn="1"/>
          </p:nvGrpSpPr>
          <p:grpSpPr>
            <a:xfrm>
              <a:off x="442260" y="3456849"/>
              <a:ext cx="11820483" cy="2970388"/>
              <a:chOff x="442260" y="3600153"/>
              <a:chExt cx="11820483" cy="2970388"/>
            </a:xfrm>
          </p:grpSpPr>
          <p:cxnSp>
            <p:nvCxnSpPr>
              <p:cNvPr id="8" name="Straight Connector 38">
                <a:extLst>
                  <a:ext uri="{FF2B5EF4-FFF2-40B4-BE49-F238E27FC236}">
                    <a16:creationId xmlns:a16="http://schemas.microsoft.com/office/drawing/2014/main" id="{0F24E6D8-B4AC-477C-A584-BF9803AD059A}"/>
                  </a:ext>
                </a:extLst>
              </p:cNvPr>
              <p:cNvCxnSpPr/>
              <p:nvPr userDrawn="1"/>
            </p:nvCxnSpPr>
            <p:spPr>
              <a:xfrm flipV="1">
                <a:off x="930228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39">
                <a:extLst>
                  <a:ext uri="{FF2B5EF4-FFF2-40B4-BE49-F238E27FC236}">
                    <a16:creationId xmlns:a16="http://schemas.microsoft.com/office/drawing/2014/main" id="{2AFEE107-23D8-49B8-B87B-287A589B06A3}"/>
                  </a:ext>
                </a:extLst>
              </p:cNvPr>
              <p:cNvCxnSpPr/>
              <p:nvPr userDrawn="1"/>
            </p:nvCxnSpPr>
            <p:spPr>
              <a:xfrm flipV="1">
                <a:off x="877305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40">
                <a:extLst>
                  <a:ext uri="{FF2B5EF4-FFF2-40B4-BE49-F238E27FC236}">
                    <a16:creationId xmlns:a16="http://schemas.microsoft.com/office/drawing/2014/main" id="{FC46F22B-8D16-44B9-B078-5202FAD5506C}"/>
                  </a:ext>
                </a:extLst>
              </p:cNvPr>
              <p:cNvCxnSpPr/>
              <p:nvPr userDrawn="1"/>
            </p:nvCxnSpPr>
            <p:spPr>
              <a:xfrm flipV="1">
                <a:off x="8235524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41">
                <a:extLst>
                  <a:ext uri="{FF2B5EF4-FFF2-40B4-BE49-F238E27FC236}">
                    <a16:creationId xmlns:a16="http://schemas.microsoft.com/office/drawing/2014/main" id="{84F40097-447D-4345-A231-8E06B5113DAF}"/>
                  </a:ext>
                </a:extLst>
              </p:cNvPr>
              <p:cNvCxnSpPr/>
              <p:nvPr userDrawn="1"/>
            </p:nvCxnSpPr>
            <p:spPr>
              <a:xfrm flipV="1">
                <a:off x="786603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42">
                <a:extLst>
                  <a:ext uri="{FF2B5EF4-FFF2-40B4-BE49-F238E27FC236}">
                    <a16:creationId xmlns:a16="http://schemas.microsoft.com/office/drawing/2014/main" id="{42254BF6-C2FE-484E-B8E5-A5FB6CAE68DA}"/>
                  </a:ext>
                </a:extLst>
              </p:cNvPr>
              <p:cNvCxnSpPr/>
              <p:nvPr userDrawn="1"/>
            </p:nvCxnSpPr>
            <p:spPr>
              <a:xfrm flipV="1">
                <a:off x="7498863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43">
                <a:extLst>
                  <a:ext uri="{FF2B5EF4-FFF2-40B4-BE49-F238E27FC236}">
                    <a16:creationId xmlns:a16="http://schemas.microsoft.com/office/drawing/2014/main" id="{E5B7F90F-FC2C-4515-8D32-89F631EBA147}"/>
                  </a:ext>
                </a:extLst>
              </p:cNvPr>
              <p:cNvCxnSpPr/>
              <p:nvPr userDrawn="1"/>
            </p:nvCxnSpPr>
            <p:spPr>
              <a:xfrm flipV="1">
                <a:off x="7127208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44">
                <a:extLst>
                  <a:ext uri="{FF2B5EF4-FFF2-40B4-BE49-F238E27FC236}">
                    <a16:creationId xmlns:a16="http://schemas.microsoft.com/office/drawing/2014/main" id="{E99345B2-5577-4798-8DBC-A8040E1C170C}"/>
                  </a:ext>
                </a:extLst>
              </p:cNvPr>
              <p:cNvCxnSpPr/>
              <p:nvPr userDrawn="1"/>
            </p:nvCxnSpPr>
            <p:spPr>
              <a:xfrm flipV="1">
                <a:off x="6758651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45">
                <a:extLst>
                  <a:ext uri="{FF2B5EF4-FFF2-40B4-BE49-F238E27FC236}">
                    <a16:creationId xmlns:a16="http://schemas.microsoft.com/office/drawing/2014/main" id="{F327189C-9AB2-4BE4-BEFF-13F4E1778D06}"/>
                  </a:ext>
                </a:extLst>
              </p:cNvPr>
              <p:cNvCxnSpPr/>
              <p:nvPr userDrawn="1"/>
            </p:nvCxnSpPr>
            <p:spPr>
              <a:xfrm flipV="1">
                <a:off x="638946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46">
                <a:extLst>
                  <a:ext uri="{FF2B5EF4-FFF2-40B4-BE49-F238E27FC236}">
                    <a16:creationId xmlns:a16="http://schemas.microsoft.com/office/drawing/2014/main" id="{7F11114A-60DF-4358-A694-BB4FEEA2A6C7}"/>
                  </a:ext>
                </a:extLst>
              </p:cNvPr>
              <p:cNvCxnSpPr/>
              <p:nvPr userDrawn="1"/>
            </p:nvCxnSpPr>
            <p:spPr>
              <a:xfrm flipV="1">
                <a:off x="6009868" y="3607282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47">
                <a:extLst>
                  <a:ext uri="{FF2B5EF4-FFF2-40B4-BE49-F238E27FC236}">
                    <a16:creationId xmlns:a16="http://schemas.microsoft.com/office/drawing/2014/main" id="{A23FCE7B-565B-4C89-BB57-1638682A4280}"/>
                  </a:ext>
                </a:extLst>
              </p:cNvPr>
              <p:cNvCxnSpPr/>
              <p:nvPr userDrawn="1"/>
            </p:nvCxnSpPr>
            <p:spPr>
              <a:xfrm flipV="1">
                <a:off x="564398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48">
                <a:extLst>
                  <a:ext uri="{FF2B5EF4-FFF2-40B4-BE49-F238E27FC236}">
                    <a16:creationId xmlns:a16="http://schemas.microsoft.com/office/drawing/2014/main" id="{0E2613AD-9079-429A-BC7D-F00A04FEFC83}"/>
                  </a:ext>
                </a:extLst>
              </p:cNvPr>
              <p:cNvCxnSpPr/>
              <p:nvPr userDrawn="1"/>
            </p:nvCxnSpPr>
            <p:spPr>
              <a:xfrm flipV="1">
                <a:off x="5269261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49">
                <a:extLst>
                  <a:ext uri="{FF2B5EF4-FFF2-40B4-BE49-F238E27FC236}">
                    <a16:creationId xmlns:a16="http://schemas.microsoft.com/office/drawing/2014/main" id="{D8432CDA-98D7-4A05-A0F3-EDA2D11BC74F}"/>
                  </a:ext>
                </a:extLst>
              </p:cNvPr>
              <p:cNvCxnSpPr/>
              <p:nvPr userDrawn="1"/>
            </p:nvCxnSpPr>
            <p:spPr>
              <a:xfrm flipV="1">
                <a:off x="488966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50">
                <a:extLst>
                  <a:ext uri="{FF2B5EF4-FFF2-40B4-BE49-F238E27FC236}">
                    <a16:creationId xmlns:a16="http://schemas.microsoft.com/office/drawing/2014/main" id="{9E761685-9937-4475-8FEE-7B969A517733}"/>
                  </a:ext>
                </a:extLst>
              </p:cNvPr>
              <p:cNvCxnSpPr/>
              <p:nvPr userDrawn="1"/>
            </p:nvCxnSpPr>
            <p:spPr>
              <a:xfrm flipV="1">
                <a:off x="4523327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51">
                <a:extLst>
                  <a:ext uri="{FF2B5EF4-FFF2-40B4-BE49-F238E27FC236}">
                    <a16:creationId xmlns:a16="http://schemas.microsoft.com/office/drawing/2014/main" id="{504C3711-C622-42DC-9899-B3858E082F8D}"/>
                  </a:ext>
                </a:extLst>
              </p:cNvPr>
              <p:cNvCxnSpPr/>
              <p:nvPr userDrawn="1"/>
            </p:nvCxnSpPr>
            <p:spPr>
              <a:xfrm flipV="1">
                <a:off x="415592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52">
                <a:extLst>
                  <a:ext uri="{FF2B5EF4-FFF2-40B4-BE49-F238E27FC236}">
                    <a16:creationId xmlns:a16="http://schemas.microsoft.com/office/drawing/2014/main" id="{1A83ECB3-AA6D-4F83-A917-59F1F3CAF53A}"/>
                  </a:ext>
                </a:extLst>
              </p:cNvPr>
              <p:cNvCxnSpPr/>
              <p:nvPr userDrawn="1"/>
            </p:nvCxnSpPr>
            <p:spPr>
              <a:xfrm flipV="1">
                <a:off x="3786582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53">
                <a:extLst>
                  <a:ext uri="{FF2B5EF4-FFF2-40B4-BE49-F238E27FC236}">
                    <a16:creationId xmlns:a16="http://schemas.microsoft.com/office/drawing/2014/main" id="{3375B322-614F-48CD-9559-DDABC5D9313C}"/>
                  </a:ext>
                </a:extLst>
              </p:cNvPr>
              <p:cNvCxnSpPr/>
              <p:nvPr userDrawn="1"/>
            </p:nvCxnSpPr>
            <p:spPr>
              <a:xfrm flipV="1">
                <a:off x="342049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54">
                <a:extLst>
                  <a:ext uri="{FF2B5EF4-FFF2-40B4-BE49-F238E27FC236}">
                    <a16:creationId xmlns:a16="http://schemas.microsoft.com/office/drawing/2014/main" id="{B19264DC-7279-4EAE-9B3E-6C1ADC0DB8DF}"/>
                  </a:ext>
                </a:extLst>
              </p:cNvPr>
              <p:cNvCxnSpPr/>
              <p:nvPr userDrawn="1"/>
            </p:nvCxnSpPr>
            <p:spPr>
              <a:xfrm flipV="1">
                <a:off x="305109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55">
                <a:extLst>
                  <a:ext uri="{FF2B5EF4-FFF2-40B4-BE49-F238E27FC236}">
                    <a16:creationId xmlns:a16="http://schemas.microsoft.com/office/drawing/2014/main" id="{785CCA65-BECC-4A15-B2F7-9CCF558B8165}"/>
                  </a:ext>
                </a:extLst>
              </p:cNvPr>
              <p:cNvCxnSpPr/>
              <p:nvPr userDrawn="1"/>
            </p:nvCxnSpPr>
            <p:spPr>
              <a:xfrm flipV="1">
                <a:off x="2674287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56">
                <a:extLst>
                  <a:ext uri="{FF2B5EF4-FFF2-40B4-BE49-F238E27FC236}">
                    <a16:creationId xmlns:a16="http://schemas.microsoft.com/office/drawing/2014/main" id="{7CC1776D-4ADE-4C0C-965F-79108AEEF1BC}"/>
                  </a:ext>
                </a:extLst>
              </p:cNvPr>
              <p:cNvCxnSpPr/>
              <p:nvPr userDrawn="1"/>
            </p:nvCxnSpPr>
            <p:spPr>
              <a:xfrm flipV="1">
                <a:off x="230853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57">
                <a:extLst>
                  <a:ext uri="{FF2B5EF4-FFF2-40B4-BE49-F238E27FC236}">
                    <a16:creationId xmlns:a16="http://schemas.microsoft.com/office/drawing/2014/main" id="{B55C28CF-9862-488A-8C81-3050036A705D}"/>
                  </a:ext>
                </a:extLst>
              </p:cNvPr>
              <p:cNvCxnSpPr/>
              <p:nvPr userDrawn="1"/>
            </p:nvCxnSpPr>
            <p:spPr>
              <a:xfrm flipV="1">
                <a:off x="193107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58">
                <a:extLst>
                  <a:ext uri="{FF2B5EF4-FFF2-40B4-BE49-F238E27FC236}">
                    <a16:creationId xmlns:a16="http://schemas.microsoft.com/office/drawing/2014/main" id="{21D5562D-7135-49BA-B33A-8426A8A0AD75}"/>
                  </a:ext>
                </a:extLst>
              </p:cNvPr>
              <p:cNvCxnSpPr/>
              <p:nvPr userDrawn="1"/>
            </p:nvCxnSpPr>
            <p:spPr>
              <a:xfrm flipV="1">
                <a:off x="155844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59">
                <a:extLst>
                  <a:ext uri="{FF2B5EF4-FFF2-40B4-BE49-F238E27FC236}">
                    <a16:creationId xmlns:a16="http://schemas.microsoft.com/office/drawing/2014/main" id="{F39A28E8-9029-4984-AFC2-3FD4EEC51BA7}"/>
                  </a:ext>
                </a:extLst>
              </p:cNvPr>
              <p:cNvCxnSpPr/>
              <p:nvPr userDrawn="1"/>
            </p:nvCxnSpPr>
            <p:spPr>
              <a:xfrm flipV="1">
                <a:off x="118838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60">
                <a:extLst>
                  <a:ext uri="{FF2B5EF4-FFF2-40B4-BE49-F238E27FC236}">
                    <a16:creationId xmlns:a16="http://schemas.microsoft.com/office/drawing/2014/main" id="{15D4F68C-30B2-45C2-BDD1-B6EBEE511F2B}"/>
                  </a:ext>
                </a:extLst>
              </p:cNvPr>
              <p:cNvCxnSpPr/>
              <p:nvPr userDrawn="1"/>
            </p:nvCxnSpPr>
            <p:spPr>
              <a:xfrm flipV="1">
                <a:off x="81408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61">
                <a:extLst>
                  <a:ext uri="{FF2B5EF4-FFF2-40B4-BE49-F238E27FC236}">
                    <a16:creationId xmlns:a16="http://schemas.microsoft.com/office/drawing/2014/main" id="{051ED23E-8584-4999-8EC5-84277C9290D3}"/>
                  </a:ext>
                </a:extLst>
              </p:cNvPr>
              <p:cNvCxnSpPr/>
              <p:nvPr userDrawn="1"/>
            </p:nvCxnSpPr>
            <p:spPr>
              <a:xfrm flipV="1">
                <a:off x="44226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94A4DDCC-9F42-4948-9645-E86435B98B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06FD5EE-114E-4722-B4F2-F97B4E5BF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263" y="882000"/>
            <a:ext cx="11732718" cy="5328000"/>
          </a:xfrm>
        </p:spPr>
        <p:txBody>
          <a:bodyPr/>
          <a:lstStyle>
            <a:lvl1pPr>
              <a:defRPr sz="1795"/>
            </a:lvl1pPr>
            <a:lvl2pPr>
              <a:defRPr sz="1795"/>
            </a:lvl2pPr>
            <a:lvl3pPr>
              <a:defRPr sz="1795"/>
            </a:lvl3pPr>
            <a:lvl4pPr>
              <a:defRPr sz="1795"/>
            </a:lvl4pPr>
            <a:lvl5pPr>
              <a:defRPr sz="1795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6A4415C-3223-40AA-9C39-316146802F95}"/>
              </a:ext>
            </a:extLst>
          </p:cNvPr>
          <p:cNvCxnSpPr/>
          <p:nvPr userDrawn="1"/>
        </p:nvCxnSpPr>
        <p:spPr>
          <a:xfrm>
            <a:off x="217667" y="882193"/>
            <a:ext cx="1173630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94294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35">
            <a:extLst>
              <a:ext uri="{FF2B5EF4-FFF2-40B4-BE49-F238E27FC236}">
                <a16:creationId xmlns:a16="http://schemas.microsoft.com/office/drawing/2014/main" id="{79B5329C-A2C5-4ECB-BC98-1EE910A59C5C}"/>
              </a:ext>
            </a:extLst>
          </p:cNvPr>
          <p:cNvGrpSpPr/>
          <p:nvPr userDrawn="1"/>
        </p:nvGrpSpPr>
        <p:grpSpPr>
          <a:xfrm>
            <a:off x="-6565" y="-3"/>
            <a:ext cx="12269310" cy="6858003"/>
            <a:chOff x="-6566" y="-2"/>
            <a:chExt cx="12269309" cy="6858002"/>
          </a:xfrm>
        </p:grpSpPr>
        <p:sp>
          <p:nvSpPr>
            <p:cNvPr id="8" name="Rectangle 36" hidden="1">
              <a:extLst>
                <a:ext uri="{FF2B5EF4-FFF2-40B4-BE49-F238E27FC236}">
                  <a16:creationId xmlns:a16="http://schemas.microsoft.com/office/drawing/2014/main" id="{C8958B36-AB2D-48BD-9A47-6687DB792AE7}"/>
                </a:ext>
              </a:extLst>
            </p:cNvPr>
            <p:cNvSpPr/>
            <p:nvPr userDrawn="1"/>
          </p:nvSpPr>
          <p:spPr>
            <a:xfrm>
              <a:off x="-6566" y="-2"/>
              <a:ext cx="12198565" cy="6858002"/>
            </a:xfrm>
            <a:prstGeom prst="rect">
              <a:avLst/>
            </a:prstGeom>
            <a:solidFill>
              <a:srgbClr val="003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298"/>
            </a:p>
          </p:txBody>
        </p:sp>
        <p:grpSp>
          <p:nvGrpSpPr>
            <p:cNvPr id="9" name="Group 37" hidden="1">
              <a:extLst>
                <a:ext uri="{FF2B5EF4-FFF2-40B4-BE49-F238E27FC236}">
                  <a16:creationId xmlns:a16="http://schemas.microsoft.com/office/drawing/2014/main" id="{430FC37E-46B5-4BD2-9E97-2B76C0573440}"/>
                </a:ext>
              </a:extLst>
            </p:cNvPr>
            <p:cNvGrpSpPr/>
            <p:nvPr userDrawn="1"/>
          </p:nvGrpSpPr>
          <p:grpSpPr>
            <a:xfrm>
              <a:off x="442260" y="3456849"/>
              <a:ext cx="11820483" cy="2970388"/>
              <a:chOff x="442260" y="3600153"/>
              <a:chExt cx="11820483" cy="2970388"/>
            </a:xfrm>
          </p:grpSpPr>
          <p:cxnSp>
            <p:nvCxnSpPr>
              <p:cNvPr id="10" name="Straight Connector 38">
                <a:extLst>
                  <a:ext uri="{FF2B5EF4-FFF2-40B4-BE49-F238E27FC236}">
                    <a16:creationId xmlns:a16="http://schemas.microsoft.com/office/drawing/2014/main" id="{E63B12F6-68E5-4FD2-AE82-2C61E9FEC371}"/>
                  </a:ext>
                </a:extLst>
              </p:cNvPr>
              <p:cNvCxnSpPr/>
              <p:nvPr userDrawn="1"/>
            </p:nvCxnSpPr>
            <p:spPr>
              <a:xfrm flipV="1">
                <a:off x="930228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39">
                <a:extLst>
                  <a:ext uri="{FF2B5EF4-FFF2-40B4-BE49-F238E27FC236}">
                    <a16:creationId xmlns:a16="http://schemas.microsoft.com/office/drawing/2014/main" id="{3F18698A-2CC1-42F7-AFA2-0ED6A65A0467}"/>
                  </a:ext>
                </a:extLst>
              </p:cNvPr>
              <p:cNvCxnSpPr/>
              <p:nvPr userDrawn="1"/>
            </p:nvCxnSpPr>
            <p:spPr>
              <a:xfrm flipV="1">
                <a:off x="877305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40">
                <a:extLst>
                  <a:ext uri="{FF2B5EF4-FFF2-40B4-BE49-F238E27FC236}">
                    <a16:creationId xmlns:a16="http://schemas.microsoft.com/office/drawing/2014/main" id="{5A3E8D2A-FCB8-46D8-8E13-5DFD77E0857A}"/>
                  </a:ext>
                </a:extLst>
              </p:cNvPr>
              <p:cNvCxnSpPr/>
              <p:nvPr userDrawn="1"/>
            </p:nvCxnSpPr>
            <p:spPr>
              <a:xfrm flipV="1">
                <a:off x="8235524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41">
                <a:extLst>
                  <a:ext uri="{FF2B5EF4-FFF2-40B4-BE49-F238E27FC236}">
                    <a16:creationId xmlns:a16="http://schemas.microsoft.com/office/drawing/2014/main" id="{2A1A5DCC-95B9-432D-9319-E61A83F71866}"/>
                  </a:ext>
                </a:extLst>
              </p:cNvPr>
              <p:cNvCxnSpPr/>
              <p:nvPr userDrawn="1"/>
            </p:nvCxnSpPr>
            <p:spPr>
              <a:xfrm flipV="1">
                <a:off x="786603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42">
                <a:extLst>
                  <a:ext uri="{FF2B5EF4-FFF2-40B4-BE49-F238E27FC236}">
                    <a16:creationId xmlns:a16="http://schemas.microsoft.com/office/drawing/2014/main" id="{B8820250-F9E0-4311-BF0C-802AF6875CAD}"/>
                  </a:ext>
                </a:extLst>
              </p:cNvPr>
              <p:cNvCxnSpPr/>
              <p:nvPr userDrawn="1"/>
            </p:nvCxnSpPr>
            <p:spPr>
              <a:xfrm flipV="1">
                <a:off x="7498863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43">
                <a:extLst>
                  <a:ext uri="{FF2B5EF4-FFF2-40B4-BE49-F238E27FC236}">
                    <a16:creationId xmlns:a16="http://schemas.microsoft.com/office/drawing/2014/main" id="{388E2DD4-2471-4F2A-8590-D3A12C918E40}"/>
                  </a:ext>
                </a:extLst>
              </p:cNvPr>
              <p:cNvCxnSpPr/>
              <p:nvPr userDrawn="1"/>
            </p:nvCxnSpPr>
            <p:spPr>
              <a:xfrm flipV="1">
                <a:off x="7127208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44">
                <a:extLst>
                  <a:ext uri="{FF2B5EF4-FFF2-40B4-BE49-F238E27FC236}">
                    <a16:creationId xmlns:a16="http://schemas.microsoft.com/office/drawing/2014/main" id="{93FCA856-D622-4D05-8EC1-5A1167A0E484}"/>
                  </a:ext>
                </a:extLst>
              </p:cNvPr>
              <p:cNvCxnSpPr/>
              <p:nvPr userDrawn="1"/>
            </p:nvCxnSpPr>
            <p:spPr>
              <a:xfrm flipV="1">
                <a:off x="6758651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45">
                <a:extLst>
                  <a:ext uri="{FF2B5EF4-FFF2-40B4-BE49-F238E27FC236}">
                    <a16:creationId xmlns:a16="http://schemas.microsoft.com/office/drawing/2014/main" id="{920EE15C-2FE5-464B-9141-CB9BF0147888}"/>
                  </a:ext>
                </a:extLst>
              </p:cNvPr>
              <p:cNvCxnSpPr/>
              <p:nvPr userDrawn="1"/>
            </p:nvCxnSpPr>
            <p:spPr>
              <a:xfrm flipV="1">
                <a:off x="638946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46">
                <a:extLst>
                  <a:ext uri="{FF2B5EF4-FFF2-40B4-BE49-F238E27FC236}">
                    <a16:creationId xmlns:a16="http://schemas.microsoft.com/office/drawing/2014/main" id="{4B6CEFD2-1B8D-4244-B930-8D2849ED397B}"/>
                  </a:ext>
                </a:extLst>
              </p:cNvPr>
              <p:cNvCxnSpPr/>
              <p:nvPr userDrawn="1"/>
            </p:nvCxnSpPr>
            <p:spPr>
              <a:xfrm flipV="1">
                <a:off x="6009868" y="3607282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47">
                <a:extLst>
                  <a:ext uri="{FF2B5EF4-FFF2-40B4-BE49-F238E27FC236}">
                    <a16:creationId xmlns:a16="http://schemas.microsoft.com/office/drawing/2014/main" id="{8A33E851-D6BA-438B-B03A-38CCF7C6E26B}"/>
                  </a:ext>
                </a:extLst>
              </p:cNvPr>
              <p:cNvCxnSpPr/>
              <p:nvPr userDrawn="1"/>
            </p:nvCxnSpPr>
            <p:spPr>
              <a:xfrm flipV="1">
                <a:off x="564398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48">
                <a:extLst>
                  <a:ext uri="{FF2B5EF4-FFF2-40B4-BE49-F238E27FC236}">
                    <a16:creationId xmlns:a16="http://schemas.microsoft.com/office/drawing/2014/main" id="{4A28DC0D-210E-4248-9128-A55D9A06369B}"/>
                  </a:ext>
                </a:extLst>
              </p:cNvPr>
              <p:cNvCxnSpPr/>
              <p:nvPr userDrawn="1"/>
            </p:nvCxnSpPr>
            <p:spPr>
              <a:xfrm flipV="1">
                <a:off x="5269261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49">
                <a:extLst>
                  <a:ext uri="{FF2B5EF4-FFF2-40B4-BE49-F238E27FC236}">
                    <a16:creationId xmlns:a16="http://schemas.microsoft.com/office/drawing/2014/main" id="{1464FE7F-7592-47D7-8ADE-D22FEDEBFB3D}"/>
                  </a:ext>
                </a:extLst>
              </p:cNvPr>
              <p:cNvCxnSpPr/>
              <p:nvPr userDrawn="1"/>
            </p:nvCxnSpPr>
            <p:spPr>
              <a:xfrm flipV="1">
                <a:off x="488966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50">
                <a:extLst>
                  <a:ext uri="{FF2B5EF4-FFF2-40B4-BE49-F238E27FC236}">
                    <a16:creationId xmlns:a16="http://schemas.microsoft.com/office/drawing/2014/main" id="{B7EA4283-4EAA-4DD8-8791-6F9976FBC69B}"/>
                  </a:ext>
                </a:extLst>
              </p:cNvPr>
              <p:cNvCxnSpPr/>
              <p:nvPr userDrawn="1"/>
            </p:nvCxnSpPr>
            <p:spPr>
              <a:xfrm flipV="1">
                <a:off x="4523327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51">
                <a:extLst>
                  <a:ext uri="{FF2B5EF4-FFF2-40B4-BE49-F238E27FC236}">
                    <a16:creationId xmlns:a16="http://schemas.microsoft.com/office/drawing/2014/main" id="{92F79F70-7C67-441A-BE5F-68EF88D42721}"/>
                  </a:ext>
                </a:extLst>
              </p:cNvPr>
              <p:cNvCxnSpPr/>
              <p:nvPr userDrawn="1"/>
            </p:nvCxnSpPr>
            <p:spPr>
              <a:xfrm flipV="1">
                <a:off x="415592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52">
                <a:extLst>
                  <a:ext uri="{FF2B5EF4-FFF2-40B4-BE49-F238E27FC236}">
                    <a16:creationId xmlns:a16="http://schemas.microsoft.com/office/drawing/2014/main" id="{235AD71C-D9EE-4E4E-81B5-BBAF4D8497D8}"/>
                  </a:ext>
                </a:extLst>
              </p:cNvPr>
              <p:cNvCxnSpPr/>
              <p:nvPr userDrawn="1"/>
            </p:nvCxnSpPr>
            <p:spPr>
              <a:xfrm flipV="1">
                <a:off x="3786582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53">
                <a:extLst>
                  <a:ext uri="{FF2B5EF4-FFF2-40B4-BE49-F238E27FC236}">
                    <a16:creationId xmlns:a16="http://schemas.microsoft.com/office/drawing/2014/main" id="{F97E8D7C-177F-4679-88B2-B2A1A0F63008}"/>
                  </a:ext>
                </a:extLst>
              </p:cNvPr>
              <p:cNvCxnSpPr/>
              <p:nvPr userDrawn="1"/>
            </p:nvCxnSpPr>
            <p:spPr>
              <a:xfrm flipV="1">
                <a:off x="342049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54">
                <a:extLst>
                  <a:ext uri="{FF2B5EF4-FFF2-40B4-BE49-F238E27FC236}">
                    <a16:creationId xmlns:a16="http://schemas.microsoft.com/office/drawing/2014/main" id="{CCBF4EED-8DF1-4D4C-9233-2A5AED92FAF5}"/>
                  </a:ext>
                </a:extLst>
              </p:cNvPr>
              <p:cNvCxnSpPr/>
              <p:nvPr userDrawn="1"/>
            </p:nvCxnSpPr>
            <p:spPr>
              <a:xfrm flipV="1">
                <a:off x="305109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55">
                <a:extLst>
                  <a:ext uri="{FF2B5EF4-FFF2-40B4-BE49-F238E27FC236}">
                    <a16:creationId xmlns:a16="http://schemas.microsoft.com/office/drawing/2014/main" id="{FE781963-B521-4090-B33E-52BA0D08DD4D}"/>
                  </a:ext>
                </a:extLst>
              </p:cNvPr>
              <p:cNvCxnSpPr/>
              <p:nvPr userDrawn="1"/>
            </p:nvCxnSpPr>
            <p:spPr>
              <a:xfrm flipV="1">
                <a:off x="2674287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56">
                <a:extLst>
                  <a:ext uri="{FF2B5EF4-FFF2-40B4-BE49-F238E27FC236}">
                    <a16:creationId xmlns:a16="http://schemas.microsoft.com/office/drawing/2014/main" id="{97A5F321-E5FD-4460-AB50-6E7982BCF2C1}"/>
                  </a:ext>
                </a:extLst>
              </p:cNvPr>
              <p:cNvCxnSpPr/>
              <p:nvPr userDrawn="1"/>
            </p:nvCxnSpPr>
            <p:spPr>
              <a:xfrm flipV="1">
                <a:off x="230853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57">
                <a:extLst>
                  <a:ext uri="{FF2B5EF4-FFF2-40B4-BE49-F238E27FC236}">
                    <a16:creationId xmlns:a16="http://schemas.microsoft.com/office/drawing/2014/main" id="{77249232-6F79-4387-A6B7-F3681620C2C6}"/>
                  </a:ext>
                </a:extLst>
              </p:cNvPr>
              <p:cNvCxnSpPr/>
              <p:nvPr userDrawn="1"/>
            </p:nvCxnSpPr>
            <p:spPr>
              <a:xfrm flipV="1">
                <a:off x="193107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58">
                <a:extLst>
                  <a:ext uri="{FF2B5EF4-FFF2-40B4-BE49-F238E27FC236}">
                    <a16:creationId xmlns:a16="http://schemas.microsoft.com/office/drawing/2014/main" id="{0B03DDF2-C067-4050-B9E3-973ACB79D110}"/>
                  </a:ext>
                </a:extLst>
              </p:cNvPr>
              <p:cNvCxnSpPr/>
              <p:nvPr userDrawn="1"/>
            </p:nvCxnSpPr>
            <p:spPr>
              <a:xfrm flipV="1">
                <a:off x="155844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59">
                <a:extLst>
                  <a:ext uri="{FF2B5EF4-FFF2-40B4-BE49-F238E27FC236}">
                    <a16:creationId xmlns:a16="http://schemas.microsoft.com/office/drawing/2014/main" id="{2CCD4EA8-14AB-4EF3-AA4F-068028B23FD9}"/>
                  </a:ext>
                </a:extLst>
              </p:cNvPr>
              <p:cNvCxnSpPr/>
              <p:nvPr userDrawn="1"/>
            </p:nvCxnSpPr>
            <p:spPr>
              <a:xfrm flipV="1">
                <a:off x="118838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60">
                <a:extLst>
                  <a:ext uri="{FF2B5EF4-FFF2-40B4-BE49-F238E27FC236}">
                    <a16:creationId xmlns:a16="http://schemas.microsoft.com/office/drawing/2014/main" id="{C8AD15C4-17A1-4D20-A30D-913A27934A98}"/>
                  </a:ext>
                </a:extLst>
              </p:cNvPr>
              <p:cNvCxnSpPr/>
              <p:nvPr userDrawn="1"/>
            </p:nvCxnSpPr>
            <p:spPr>
              <a:xfrm flipV="1">
                <a:off x="81408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61">
                <a:extLst>
                  <a:ext uri="{FF2B5EF4-FFF2-40B4-BE49-F238E27FC236}">
                    <a16:creationId xmlns:a16="http://schemas.microsoft.com/office/drawing/2014/main" id="{53B14BAE-6D30-487C-A35C-CEEAB0526FC6}"/>
                  </a:ext>
                </a:extLst>
              </p:cNvPr>
              <p:cNvCxnSpPr/>
              <p:nvPr userDrawn="1"/>
            </p:nvCxnSpPr>
            <p:spPr>
              <a:xfrm flipV="1">
                <a:off x="44226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4CC007AC-F8AF-47C6-A900-868B5879D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6A3B02F-74FE-439F-AB2D-C6EF6331C16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218262" y="1674000"/>
            <a:ext cx="5773014" cy="4316400"/>
          </a:xfrm>
        </p:spPr>
        <p:txBody>
          <a:bodyPr/>
          <a:lstStyle>
            <a:lvl1pPr>
              <a:defRPr sz="1795"/>
            </a:lvl1pPr>
            <a:lvl2pPr>
              <a:defRPr sz="1795"/>
            </a:lvl2pPr>
            <a:lvl3pPr>
              <a:defRPr sz="1795"/>
            </a:lvl3pPr>
            <a:lvl4pPr>
              <a:defRPr sz="1795"/>
            </a:lvl4pPr>
            <a:lvl5pPr>
              <a:defRPr sz="1795"/>
            </a:lvl5pPr>
            <a:lvl6pPr>
              <a:defRPr sz="1298"/>
            </a:lvl6pPr>
            <a:lvl7pPr>
              <a:defRPr sz="1298"/>
            </a:lvl7pPr>
            <a:lvl8pPr>
              <a:defRPr sz="1298"/>
            </a:lvl8pPr>
            <a:lvl9pPr>
              <a:defRPr sz="1298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BA924DC-7418-41D7-8688-B912996558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5885" y="1674000"/>
            <a:ext cx="5762244" cy="4316400"/>
          </a:xfrm>
        </p:spPr>
        <p:txBody>
          <a:bodyPr/>
          <a:lstStyle>
            <a:lvl1pPr>
              <a:defRPr sz="1795"/>
            </a:lvl1pPr>
            <a:lvl2pPr>
              <a:defRPr sz="1795"/>
            </a:lvl2pPr>
            <a:lvl3pPr>
              <a:defRPr sz="1795"/>
            </a:lvl3pPr>
            <a:lvl4pPr>
              <a:defRPr sz="1795"/>
            </a:lvl4pPr>
            <a:lvl5pPr>
              <a:defRPr sz="1795"/>
            </a:lvl5pPr>
            <a:lvl6pPr>
              <a:defRPr sz="1298"/>
            </a:lvl6pPr>
            <a:lvl7pPr>
              <a:defRPr sz="1298"/>
            </a:lvl7pPr>
            <a:lvl8pPr>
              <a:defRPr sz="1298"/>
            </a:lvl8pPr>
            <a:lvl9pPr>
              <a:defRPr sz="1298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74DA607-7660-4BC3-BE10-CE82F2344A79}"/>
              </a:ext>
            </a:extLst>
          </p:cNvPr>
          <p:cNvCxnSpPr/>
          <p:nvPr userDrawn="1"/>
        </p:nvCxnSpPr>
        <p:spPr>
          <a:xfrm>
            <a:off x="217667" y="882193"/>
            <a:ext cx="1173630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2044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OLOUR_BG1">
    <p:bg>
      <p:bgPr>
        <a:solidFill>
          <a:srgbClr val="335E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8E21D1-D3AB-467C-827A-60A3C231CE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ECD27-029B-4C0A-8414-E1DCA0759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263" y="882000"/>
            <a:ext cx="11732718" cy="5328000"/>
          </a:xfrm>
        </p:spPr>
        <p:txBody>
          <a:bodyPr/>
          <a:lstStyle>
            <a:lvl1pPr>
              <a:defRPr sz="1795"/>
            </a:lvl1pPr>
            <a:lvl2pPr>
              <a:defRPr sz="1795"/>
            </a:lvl2pPr>
            <a:lvl3pPr>
              <a:defRPr sz="1795"/>
            </a:lvl3pPr>
            <a:lvl4pPr>
              <a:defRPr sz="1795"/>
            </a:lvl4pPr>
            <a:lvl5pPr>
              <a:defRPr sz="1795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D2C6DB2-558F-4C84-B5E0-4624E082FC47}"/>
              </a:ext>
            </a:extLst>
          </p:cNvPr>
          <p:cNvCxnSpPr/>
          <p:nvPr userDrawn="1"/>
        </p:nvCxnSpPr>
        <p:spPr>
          <a:xfrm>
            <a:off x="217667" y="882193"/>
            <a:ext cx="1173630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3984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OLOUR_BG2">
    <p:bg>
      <p:bgPr>
        <a:solidFill>
          <a:srgbClr val="8197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54D428-23AE-4B01-BE91-F59947AAFD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5411" y="154800"/>
            <a:ext cx="10081234" cy="565200"/>
          </a:xfrm>
        </p:spPr>
        <p:txBody>
          <a:bodyPr/>
          <a:lstStyle>
            <a:lvl1pPr>
              <a:defRPr sz="2992"/>
            </a:lvl1pPr>
          </a:lstStyle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536C13B-CB48-4EFE-B92B-E0DF778BB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001" y="882000"/>
            <a:ext cx="11732718" cy="5328000"/>
          </a:xfrm>
        </p:spPr>
        <p:txBody>
          <a:bodyPr/>
          <a:lstStyle>
            <a:lvl1pPr>
              <a:defRPr sz="1795">
                <a:solidFill>
                  <a:srgbClr val="335E6F"/>
                </a:solidFill>
              </a:defRPr>
            </a:lvl1pPr>
            <a:lvl2pPr>
              <a:defRPr sz="1795">
                <a:solidFill>
                  <a:srgbClr val="335E6F"/>
                </a:solidFill>
              </a:defRPr>
            </a:lvl2pPr>
            <a:lvl3pPr>
              <a:defRPr sz="1795">
                <a:solidFill>
                  <a:srgbClr val="335E6F"/>
                </a:solidFill>
              </a:defRPr>
            </a:lvl3pPr>
            <a:lvl4pPr>
              <a:defRPr sz="1795">
                <a:solidFill>
                  <a:srgbClr val="335E6F"/>
                </a:solidFill>
              </a:defRPr>
            </a:lvl4pPr>
            <a:lvl5pPr>
              <a:defRPr sz="1795">
                <a:solidFill>
                  <a:srgbClr val="335E6F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39F78FA-F6D0-43E1-8D5E-F43274ADA42E}"/>
              </a:ext>
            </a:extLst>
          </p:cNvPr>
          <p:cNvCxnSpPr/>
          <p:nvPr userDrawn="1"/>
        </p:nvCxnSpPr>
        <p:spPr>
          <a:xfrm>
            <a:off x="217667" y="882193"/>
            <a:ext cx="1173630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34">
            <a:extLst>
              <a:ext uri="{FF2B5EF4-FFF2-40B4-BE49-F238E27FC236}">
                <a16:creationId xmlns:a16="http://schemas.microsoft.com/office/drawing/2014/main" id="{EAF7257E-F8F1-46E7-AB31-BEECBE97600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570339" y="6202801"/>
            <a:ext cx="352659" cy="215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Ins="0">
            <a:spAutoFit/>
          </a:bodyPr>
          <a:lstStyle/>
          <a:p>
            <a:pPr algn="r">
              <a:spcBef>
                <a:spcPct val="50000"/>
              </a:spcBef>
            </a:pPr>
            <a:r>
              <a:rPr lang="it-IT" sz="798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fld id="{FDAC5C42-9B53-4063-AF51-A40D4C64F718}" type="slidenum">
              <a:rPr lang="it-IT" sz="798" noProof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‹Nr.›</a:t>
            </a:fld>
            <a:endParaRPr lang="en-GB" sz="798" noProof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8584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OLOUR_BG3">
    <p:bg>
      <p:bgPr>
        <a:solidFill>
          <a:srgbClr val="008E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AEE28F-8201-4291-B91D-87424F6B0F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958D4-DB1F-4336-9FAC-F1310EA70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263" y="882000"/>
            <a:ext cx="11732718" cy="5328000"/>
          </a:xfrm>
        </p:spPr>
        <p:txBody>
          <a:bodyPr/>
          <a:lstStyle>
            <a:lvl1pPr>
              <a:defRPr sz="1795">
                <a:solidFill>
                  <a:srgbClr val="76C8AE"/>
                </a:solidFill>
              </a:defRPr>
            </a:lvl1pPr>
            <a:lvl2pPr>
              <a:defRPr sz="1795">
                <a:solidFill>
                  <a:srgbClr val="76C8AE"/>
                </a:solidFill>
              </a:defRPr>
            </a:lvl2pPr>
            <a:lvl3pPr>
              <a:defRPr sz="1795">
                <a:solidFill>
                  <a:srgbClr val="76C8AE"/>
                </a:solidFill>
              </a:defRPr>
            </a:lvl3pPr>
            <a:lvl4pPr>
              <a:defRPr sz="1795">
                <a:solidFill>
                  <a:srgbClr val="76C8AE"/>
                </a:solidFill>
              </a:defRPr>
            </a:lvl4pPr>
            <a:lvl5pPr>
              <a:defRPr sz="1795">
                <a:solidFill>
                  <a:srgbClr val="76C8AE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4F35ECC-E470-43DD-98A9-B01624008E8A}"/>
              </a:ext>
            </a:extLst>
          </p:cNvPr>
          <p:cNvCxnSpPr/>
          <p:nvPr userDrawn="1"/>
        </p:nvCxnSpPr>
        <p:spPr>
          <a:xfrm>
            <a:off x="217667" y="882193"/>
            <a:ext cx="1173630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9460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OLOUR_BG4">
    <p:bg>
      <p:bgPr>
        <a:solidFill>
          <a:srgbClr val="9601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9134E1-D455-4C26-B381-3FC697018E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CBCA6-6806-4F98-BCC6-89DD1EF3B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263" y="882000"/>
            <a:ext cx="11732718" cy="5328000"/>
          </a:xfrm>
        </p:spPr>
        <p:txBody>
          <a:bodyPr/>
          <a:lstStyle>
            <a:lvl1pPr>
              <a:defRPr>
                <a:solidFill>
                  <a:srgbClr val="F1666A"/>
                </a:solidFill>
              </a:defRPr>
            </a:lvl1pPr>
            <a:lvl2pPr>
              <a:defRPr>
                <a:solidFill>
                  <a:srgbClr val="F1666A"/>
                </a:solidFill>
              </a:defRPr>
            </a:lvl2pPr>
            <a:lvl3pPr>
              <a:defRPr>
                <a:solidFill>
                  <a:srgbClr val="F1666A"/>
                </a:solidFill>
              </a:defRPr>
            </a:lvl3pPr>
            <a:lvl4pPr>
              <a:defRPr>
                <a:solidFill>
                  <a:srgbClr val="F1666A"/>
                </a:solidFill>
              </a:defRPr>
            </a:lvl4pPr>
            <a:lvl5pPr>
              <a:defRPr>
                <a:solidFill>
                  <a:srgbClr val="F1666A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574315-B7CB-4D67-938B-343DBD8D47E1}"/>
              </a:ext>
            </a:extLst>
          </p:cNvPr>
          <p:cNvCxnSpPr/>
          <p:nvPr userDrawn="1"/>
        </p:nvCxnSpPr>
        <p:spPr>
          <a:xfrm>
            <a:off x="217667" y="882193"/>
            <a:ext cx="1173630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84313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OLOUR_BG5">
    <p:bg>
      <p:bgPr>
        <a:solidFill>
          <a:srgbClr val="F47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E46C08-64B4-42D6-AF34-8AC1C34A0C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5411" y="154800"/>
            <a:ext cx="10081234" cy="565200"/>
          </a:xfrm>
        </p:spPr>
        <p:txBody>
          <a:bodyPr/>
          <a:lstStyle/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9B6CC-D6D4-4607-B2F0-95D88CF4864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8263" y="882000"/>
            <a:ext cx="11732718" cy="5328000"/>
          </a:xfrm>
        </p:spPr>
        <p:txBody>
          <a:bodyPr/>
          <a:lstStyle>
            <a:lvl1pPr>
              <a:defRPr sz="1795">
                <a:solidFill>
                  <a:srgbClr val="FFCC4E"/>
                </a:solidFill>
              </a:defRPr>
            </a:lvl1pPr>
            <a:lvl2pPr>
              <a:defRPr sz="1795">
                <a:solidFill>
                  <a:srgbClr val="FFCC4E"/>
                </a:solidFill>
              </a:defRPr>
            </a:lvl2pPr>
            <a:lvl3pPr>
              <a:defRPr sz="1795">
                <a:solidFill>
                  <a:srgbClr val="FFCC4E"/>
                </a:solidFill>
              </a:defRPr>
            </a:lvl3pPr>
            <a:lvl4pPr>
              <a:defRPr sz="1795">
                <a:solidFill>
                  <a:srgbClr val="FFCC4E"/>
                </a:solidFill>
              </a:defRPr>
            </a:lvl4pPr>
            <a:lvl5pPr>
              <a:defRPr sz="1795">
                <a:solidFill>
                  <a:srgbClr val="FFCC4E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 err="1"/>
              <a:t>fth</a:t>
            </a:r>
            <a:r>
              <a:rPr lang="en-GB" noProof="0"/>
              <a:t>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29367B-34A8-4563-A1F3-2FC66FD3EB06}"/>
              </a:ext>
            </a:extLst>
          </p:cNvPr>
          <p:cNvCxnSpPr/>
          <p:nvPr userDrawn="1"/>
        </p:nvCxnSpPr>
        <p:spPr>
          <a:xfrm>
            <a:off x="217667" y="882193"/>
            <a:ext cx="1173630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4147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OLOUR_BG6">
    <p:bg>
      <p:bgPr>
        <a:solidFill>
          <a:srgbClr val="0061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5B35B1-EFE6-4875-B916-1BC8765B5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32693-5FF5-4EE9-BE3E-903A4B28F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263" y="882000"/>
            <a:ext cx="11732718" cy="5328000"/>
          </a:xfrm>
        </p:spPr>
        <p:txBody>
          <a:bodyPr/>
          <a:lstStyle>
            <a:lvl1pPr>
              <a:defRPr sz="1795">
                <a:solidFill>
                  <a:srgbClr val="009BDB"/>
                </a:solidFill>
              </a:defRPr>
            </a:lvl1pPr>
            <a:lvl2pPr>
              <a:defRPr sz="1795">
                <a:solidFill>
                  <a:srgbClr val="009BDB"/>
                </a:solidFill>
              </a:defRPr>
            </a:lvl2pPr>
            <a:lvl3pPr>
              <a:defRPr sz="1795">
                <a:solidFill>
                  <a:srgbClr val="009BDB"/>
                </a:solidFill>
              </a:defRPr>
            </a:lvl3pPr>
            <a:lvl4pPr>
              <a:defRPr sz="1795">
                <a:solidFill>
                  <a:srgbClr val="009BDB"/>
                </a:solidFill>
              </a:defRPr>
            </a:lvl4pPr>
            <a:lvl5pPr>
              <a:defRPr sz="1795">
                <a:solidFill>
                  <a:srgbClr val="009BDB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75EAA0-B23C-4CF3-8040-68232CDD55A5}"/>
              </a:ext>
            </a:extLst>
          </p:cNvPr>
          <p:cNvCxnSpPr/>
          <p:nvPr userDrawn="1"/>
        </p:nvCxnSpPr>
        <p:spPr>
          <a:xfrm>
            <a:off x="217667" y="882193"/>
            <a:ext cx="1173630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5703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LOSING1">
    <p:bg>
      <p:bgPr>
        <a:solidFill>
          <a:srgbClr val="003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49F9D6BA-4369-4A77-B906-1DB3998CAEE6}"/>
              </a:ext>
            </a:extLst>
          </p:cNvPr>
          <p:cNvSpPr/>
          <p:nvPr userDrawn="1"/>
        </p:nvSpPr>
        <p:spPr>
          <a:xfrm>
            <a:off x="0" y="0"/>
            <a:ext cx="12243834" cy="6858000"/>
          </a:xfrm>
          <a:prstGeom prst="rect">
            <a:avLst/>
          </a:prstGeom>
          <a:solidFill>
            <a:srgbClr val="335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95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D3BEF3-BA94-4314-8B5C-E1B50DD15057}"/>
              </a:ext>
            </a:extLst>
          </p:cNvPr>
          <p:cNvSpPr/>
          <p:nvPr userDrawn="1"/>
        </p:nvSpPr>
        <p:spPr>
          <a:xfrm flipH="1">
            <a:off x="4686301" y="2011305"/>
            <a:ext cx="2819400" cy="2819035"/>
          </a:xfrm>
          <a:prstGeom prst="rect">
            <a:avLst/>
          </a:prstGeom>
          <a:solidFill>
            <a:srgbClr val="003249"/>
          </a:solidFill>
          <a:ln w="9525">
            <a:solidFill>
              <a:srgbClr val="003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9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9F16787-8A53-41D0-B7DB-805E3E72C17B}"/>
              </a:ext>
            </a:extLst>
          </p:cNvPr>
          <p:cNvSpPr txBox="1">
            <a:spLocks/>
          </p:cNvSpPr>
          <p:nvPr userDrawn="1"/>
        </p:nvSpPr>
        <p:spPr>
          <a:xfrm>
            <a:off x="4686301" y="4524208"/>
            <a:ext cx="2812780" cy="314495"/>
          </a:xfrm>
          <a:prstGeom prst="rect">
            <a:avLst/>
          </a:prstGeom>
        </p:spPr>
        <p:txBody>
          <a:bodyPr vert="horz" lIns="65971" tIns="32986" rIns="65971" bIns="32986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GB" sz="101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7BEF393-6511-46BA-9E6C-1CDE034CBF6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686301" y="2041527"/>
            <a:ext cx="2819402" cy="235902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134" b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29845" indent="0">
              <a:buNone/>
              <a:defRPr sz="1443" b="1"/>
            </a:lvl2pPr>
            <a:lvl3pPr marL="659691" indent="0">
              <a:buNone/>
              <a:defRPr sz="1298" b="1"/>
            </a:lvl3pPr>
            <a:lvl4pPr marL="989536" indent="0">
              <a:buNone/>
              <a:defRPr sz="1154" b="1"/>
            </a:lvl4pPr>
            <a:lvl5pPr marL="1319382" indent="0">
              <a:buNone/>
              <a:defRPr sz="1154" b="1"/>
            </a:lvl5pPr>
            <a:lvl6pPr marL="1649227" indent="0">
              <a:buNone/>
              <a:defRPr sz="1154" b="1"/>
            </a:lvl6pPr>
            <a:lvl7pPr marL="1979073" indent="0">
              <a:buNone/>
              <a:defRPr sz="1154" b="1"/>
            </a:lvl7pPr>
            <a:lvl8pPr marL="2308918" indent="0">
              <a:buNone/>
              <a:defRPr sz="1154" b="1"/>
            </a:lvl8pPr>
            <a:lvl9pPr marL="2638764" indent="0">
              <a:buNone/>
              <a:defRPr sz="1154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42739B0-932D-4E43-A871-586E86D63CDA}"/>
              </a:ext>
            </a:extLst>
          </p:cNvPr>
          <p:cNvSpPr txBox="1">
            <a:spLocks/>
          </p:cNvSpPr>
          <p:nvPr userDrawn="1"/>
        </p:nvSpPr>
        <p:spPr>
          <a:xfrm>
            <a:off x="4686301" y="1740025"/>
            <a:ext cx="2819402" cy="261521"/>
          </a:xfrm>
          <a:prstGeom prst="rect">
            <a:avLst/>
          </a:prstGeom>
        </p:spPr>
        <p:txBody>
          <a:bodyPr vert="horz" lIns="65971" tIns="32986" rIns="65971" bIns="32986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794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Produced by</a:t>
            </a:r>
            <a:endParaRPr lang="en-US" sz="794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95EE1E9-8C9C-4791-ADEC-8A6CB2EB49B2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4686301" y="4406775"/>
            <a:ext cx="2819402" cy="4235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496" b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29845" indent="0">
              <a:buNone/>
              <a:defRPr sz="1443" b="1"/>
            </a:lvl2pPr>
            <a:lvl3pPr marL="659691" indent="0">
              <a:buNone/>
              <a:defRPr sz="1298" b="1"/>
            </a:lvl3pPr>
            <a:lvl4pPr marL="989536" indent="0">
              <a:buNone/>
              <a:defRPr sz="1154" b="1"/>
            </a:lvl4pPr>
            <a:lvl5pPr marL="1319382" indent="0">
              <a:buNone/>
              <a:defRPr sz="1154" b="1"/>
            </a:lvl5pPr>
            <a:lvl6pPr marL="1649227" indent="0">
              <a:buNone/>
              <a:defRPr sz="1154" b="1"/>
            </a:lvl6pPr>
            <a:lvl7pPr marL="1979073" indent="0">
              <a:buNone/>
              <a:defRPr sz="1154" b="1"/>
            </a:lvl7pPr>
            <a:lvl8pPr marL="2308918" indent="0">
              <a:buNone/>
              <a:defRPr sz="1154" b="1"/>
            </a:lvl8pPr>
            <a:lvl9pPr marL="2638764" indent="0">
              <a:buNone/>
              <a:defRPr sz="1154" b="1"/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4851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C01B95-E916-412B-A7EF-21D7A5BB5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536711-0348-D1E3-529E-249D2257C5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EA414-75FD-9EE2-F865-CEE61D94D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9BA5-6C8C-4565-80A2-84B8E292BC18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1017C1-7024-0477-E167-1F71CBC2A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26C623-3D37-FF00-36EE-D89CF99B3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C20A-E160-40C4-A5E1-FC7094F4481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28587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73144F-B6DA-43DE-8986-0AB5D2CDA4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5411" y="154800"/>
            <a:ext cx="10081234" cy="565200"/>
          </a:xfrm>
        </p:spPr>
        <p:txBody>
          <a:bodyPr/>
          <a:lstStyle>
            <a:lvl1pPr algn="l">
              <a:defRPr sz="2992"/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4E70818-9563-4F06-956D-FEFEF006586A}"/>
              </a:ext>
            </a:extLst>
          </p:cNvPr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217667" y="882000"/>
            <a:ext cx="11732718" cy="53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795"/>
            </a:lvl1pPr>
            <a:lvl2pPr>
              <a:defRPr sz="1795"/>
            </a:lvl2pPr>
            <a:lvl3pPr>
              <a:defRPr sz="1795"/>
            </a:lvl3pPr>
            <a:lvl4pPr>
              <a:defRPr sz="1795"/>
            </a:lvl4pPr>
            <a:lvl5pPr>
              <a:defRPr sz="1795"/>
            </a:lvl5pPr>
          </a:lstStyle>
          <a:p>
            <a:pPr lvl="0"/>
            <a:r>
              <a:rPr lang="en-GB" altLang="en-US" noProof="0"/>
              <a:t>Click to 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61AD377-1350-4EFA-894B-5CEA5EA7AA40}"/>
              </a:ext>
            </a:extLst>
          </p:cNvPr>
          <p:cNvCxnSpPr>
            <a:cxnSpLocks/>
          </p:cNvCxnSpPr>
          <p:nvPr userDrawn="1"/>
        </p:nvCxnSpPr>
        <p:spPr>
          <a:xfrm>
            <a:off x="220831" y="6422971"/>
            <a:ext cx="11703996" cy="0"/>
          </a:xfrm>
          <a:prstGeom prst="line">
            <a:avLst/>
          </a:prstGeom>
          <a:ln w="9525" cmpd="sng">
            <a:solidFill>
              <a:srgbClr val="00324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4736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73144F-B6DA-43DE-8986-0AB5D2CDA4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5411" y="154800"/>
            <a:ext cx="10081234" cy="565200"/>
          </a:xfrm>
        </p:spPr>
        <p:txBody>
          <a:bodyPr/>
          <a:lstStyle>
            <a:lvl1pPr algn="l">
              <a:defRPr sz="2992"/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4E70818-9563-4F06-956D-FEFEF006586A}"/>
              </a:ext>
            </a:extLst>
          </p:cNvPr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217667" y="882000"/>
            <a:ext cx="11732718" cy="53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795"/>
            </a:lvl1pPr>
            <a:lvl2pPr>
              <a:defRPr sz="1795"/>
            </a:lvl2pPr>
            <a:lvl3pPr>
              <a:defRPr sz="1795"/>
            </a:lvl3pPr>
            <a:lvl4pPr>
              <a:defRPr sz="1795"/>
            </a:lvl4pPr>
            <a:lvl5pPr>
              <a:defRPr sz="1795"/>
            </a:lvl5pPr>
          </a:lstStyle>
          <a:p>
            <a:pPr lvl="0"/>
            <a:r>
              <a:rPr lang="en-GB" altLang="en-US" noProof="0"/>
              <a:t>Click to 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61AD377-1350-4EFA-894B-5CEA5EA7AA40}"/>
              </a:ext>
            </a:extLst>
          </p:cNvPr>
          <p:cNvCxnSpPr>
            <a:cxnSpLocks/>
          </p:cNvCxnSpPr>
          <p:nvPr userDrawn="1"/>
        </p:nvCxnSpPr>
        <p:spPr>
          <a:xfrm>
            <a:off x="220831" y="6422971"/>
            <a:ext cx="11703996" cy="0"/>
          </a:xfrm>
          <a:prstGeom prst="line">
            <a:avLst/>
          </a:prstGeom>
          <a:ln w="9525" cmpd="sng">
            <a:solidFill>
              <a:srgbClr val="00324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738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A0D6F9-E98F-D85F-79E1-A879120EE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DDF0A-D30A-EBDF-9534-F2FA01E1A0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A70E829-EC64-A54B-A60A-FFAA5F7EA8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347BF96-459F-657C-DDC9-880C9543A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9BA5-6C8C-4565-80A2-84B8E292BC18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083478E-B5BE-E6A9-AEF5-4CFA15FA2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C340E84-E124-6552-7E9C-11AD54F38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C20A-E160-40C4-A5E1-FC7094F4481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208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C707AC-35FE-7C84-1BF4-EB7F8052A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E69D8F-B801-FDEE-FA83-EB92C1ACC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D8F3802-C605-0123-7851-5E10D85B60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89FC40-436A-FB1A-F300-BE07B07237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C7EF117-5718-982E-9C0C-E60641FDC9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42F1186-2C69-4DB5-A2C3-1648035BC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9BA5-6C8C-4565-80A2-84B8E292BC18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5ADB52A-BDA0-6417-42DF-CE20033A2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619E4AE-A4EF-4EEC-4C21-CA991C2FC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C20A-E160-40C4-A5E1-FC7094F4481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9487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6A6AA4-6D12-C09F-C6C8-3C0DD9816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5B53B5B-454B-3ECF-F386-5E85FD339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9BA5-6C8C-4565-80A2-84B8E292BC18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1784D21-9738-1856-8D03-DEAD4A191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0AFDDC-225E-36B4-1048-E8E8F5FB0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C20A-E160-40C4-A5E1-FC7094F4481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473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B397EF6-1466-1ED5-A423-5CA635481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9BA5-6C8C-4565-80A2-84B8E292BC18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037C8C5-5241-8FC1-3D00-4C09BBFCA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7076BF-8B28-77E6-B718-654046406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C20A-E160-40C4-A5E1-FC7094F4481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6839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932060-89CD-F01D-53DF-D82BAA308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D8A6C9-0FFB-ED64-DE3D-6A75F9C5F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C521D24-4E1C-9826-E8B0-B62DF14195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16EC8F4-859D-2610-3887-E660E16D7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9BA5-6C8C-4565-80A2-84B8E292BC18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3EEA691-14AB-5E74-07A0-D990CE7EC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820912A-381C-4B11-5278-15AE1C16A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C20A-E160-40C4-A5E1-FC7094F4481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859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5D77B7-1D7F-E4BD-CBBD-CEC551F6C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00DB456-6539-BAC6-085C-4DAA6719C9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08FAC3C-7C9D-EF7D-3E59-6B73FB5AD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F492EE4-A013-344E-346C-C124A08A1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89BA5-6C8C-4565-80A2-84B8E292BC18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77E1B11-3299-238C-8247-EB6DD0195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B1E77CE-63A2-636D-2A55-47B4B76A6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3C20A-E160-40C4-A5E1-FC7094F4481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5317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image" Target="../media/image7.png"/><Relationship Id="rId39" Type="http://schemas.openxmlformats.org/officeDocument/2006/relationships/image" Target="../media/image20.png"/><Relationship Id="rId21" Type="http://schemas.openxmlformats.org/officeDocument/2006/relationships/image" Target="../media/image2.png"/><Relationship Id="rId34" Type="http://schemas.openxmlformats.org/officeDocument/2006/relationships/image" Target="../media/image15.png"/><Relationship Id="rId42" Type="http://schemas.openxmlformats.org/officeDocument/2006/relationships/image" Target="../media/image23.png"/><Relationship Id="rId47" Type="http://schemas.openxmlformats.org/officeDocument/2006/relationships/image" Target="../media/image28.png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image" Target="../media/image5.png"/><Relationship Id="rId32" Type="http://schemas.openxmlformats.org/officeDocument/2006/relationships/image" Target="../media/image13.png"/><Relationship Id="rId37" Type="http://schemas.openxmlformats.org/officeDocument/2006/relationships/image" Target="../media/image18.png"/><Relationship Id="rId40" Type="http://schemas.openxmlformats.org/officeDocument/2006/relationships/image" Target="../media/image21.png"/><Relationship Id="rId45" Type="http://schemas.openxmlformats.org/officeDocument/2006/relationships/image" Target="../media/image26.png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image" Target="../media/image4.png"/><Relationship Id="rId28" Type="http://schemas.openxmlformats.org/officeDocument/2006/relationships/image" Target="../media/image9.png"/><Relationship Id="rId36" Type="http://schemas.openxmlformats.org/officeDocument/2006/relationships/image" Target="../media/image17.png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31" Type="http://schemas.openxmlformats.org/officeDocument/2006/relationships/image" Target="../media/image12.png"/><Relationship Id="rId44" Type="http://schemas.openxmlformats.org/officeDocument/2006/relationships/image" Target="../media/image25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3.png"/><Relationship Id="rId27" Type="http://schemas.openxmlformats.org/officeDocument/2006/relationships/image" Target="../media/image8.png"/><Relationship Id="rId30" Type="http://schemas.openxmlformats.org/officeDocument/2006/relationships/image" Target="../media/image11.png"/><Relationship Id="rId35" Type="http://schemas.openxmlformats.org/officeDocument/2006/relationships/image" Target="../media/image16.png"/><Relationship Id="rId43" Type="http://schemas.openxmlformats.org/officeDocument/2006/relationships/image" Target="../media/image24.png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image" Target="../media/image6.png"/><Relationship Id="rId33" Type="http://schemas.openxmlformats.org/officeDocument/2006/relationships/image" Target="../media/image14.png"/><Relationship Id="rId38" Type="http://schemas.openxmlformats.org/officeDocument/2006/relationships/image" Target="../media/image19.png"/><Relationship Id="rId46" Type="http://schemas.openxmlformats.org/officeDocument/2006/relationships/image" Target="../media/image27.png"/><Relationship Id="rId20" Type="http://schemas.openxmlformats.org/officeDocument/2006/relationships/image" Target="../media/image1.jpeg"/><Relationship Id="rId41" Type="http://schemas.openxmlformats.org/officeDocument/2006/relationships/image" Target="../media/image2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55.jpe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theme" Target="../theme/theme3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50.emf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56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55.jpe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theme" Target="../theme/theme4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50.emf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5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5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344F03E-C04E-20A1-D223-3E6FD1444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9F849A-3485-E64C-6E3F-06D4A5F3B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3AF986E-F008-DB14-BBC6-8AEBCFCD7C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C89BA5-6C8C-4565-80A2-84B8E292BC18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44907C-F89C-46DA-BBE2-4943002335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D879BD-8E5C-372F-937C-3891BBF9D2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3C20A-E160-40C4-A5E1-FC7094F44810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287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53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38"/>
          <p:cNvSpPr txBox="1">
            <a:spLocks noChangeArrowheads="1"/>
          </p:cNvSpPr>
          <p:nvPr userDrawn="1"/>
        </p:nvSpPr>
        <p:spPr bwMode="auto">
          <a:xfrm>
            <a:off x="220801" y="6202800"/>
            <a:ext cx="12085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GB" sz="798" noProof="0">
                <a:solidFill>
                  <a:srgbClr val="8197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" name="Picture 35" hidden="1">
            <a:extLst>
              <a:ext uri="{FF2B5EF4-FFF2-40B4-BE49-F238E27FC236}">
                <a16:creationId xmlns:a16="http://schemas.microsoft.com/office/drawing/2014/main" id="{C995CFAD-3BA1-4EC9-867D-60423D76AD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Box DG"/>
          <p:cNvSpPr txBox="1">
            <a:spLocks noChangeArrowheads="1"/>
          </p:cNvSpPr>
          <p:nvPr userDrawn="1"/>
        </p:nvSpPr>
        <p:spPr bwMode="auto">
          <a:xfrm>
            <a:off x="770887" y="447366"/>
            <a:ext cx="6688666" cy="211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 sz="770" noProof="0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15411" y="154800"/>
            <a:ext cx="10081234" cy="565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noProof="0"/>
              <a:t>Click to edit Master title style</a:t>
            </a:r>
            <a:endParaRPr lang="en-GB" noProof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5217072E-26F2-4536-B7A4-4922A861EFC0}"/>
              </a:ext>
            </a:extLst>
          </p:cNvPr>
          <p:cNvPicPr>
            <a:picLocks/>
          </p:cNvPicPr>
          <p:nvPr userDrawn="1"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4596" y="6584400"/>
            <a:ext cx="1633533" cy="104400"/>
          </a:xfrm>
          <a:prstGeom prst="rect">
            <a:avLst/>
          </a:prstGeom>
        </p:spPr>
      </p:pic>
      <p:sp>
        <p:nvSpPr>
          <p:cNvPr id="72" name="Rectangle 2">
            <a:extLst>
              <a:ext uri="{FF2B5EF4-FFF2-40B4-BE49-F238E27FC236}">
                <a16:creationId xmlns:a16="http://schemas.microsoft.com/office/drawing/2014/main" id="{F152A04D-5063-4E95-9CB5-5C50E37A6E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9001" y="882000"/>
            <a:ext cx="11732718" cy="53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  <a:endParaRPr lang="en-GB" altLang="en-US" noProof="0"/>
          </a:p>
        </p:txBody>
      </p:sp>
      <p:sp>
        <p:nvSpPr>
          <p:cNvPr id="39" name="Text Box 34"/>
          <p:cNvSpPr txBox="1">
            <a:spLocks noChangeArrowheads="1"/>
          </p:cNvSpPr>
          <p:nvPr userDrawn="1"/>
        </p:nvSpPr>
        <p:spPr bwMode="auto">
          <a:xfrm>
            <a:off x="11570339" y="6202801"/>
            <a:ext cx="352659" cy="215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Ins="0">
            <a:spAutoFit/>
          </a:bodyPr>
          <a:lstStyle/>
          <a:p>
            <a:pPr algn="r">
              <a:spcBef>
                <a:spcPct val="50000"/>
              </a:spcBef>
            </a:pPr>
            <a:r>
              <a:rPr lang="it-IT" sz="798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fld id="{FDAC5C42-9B53-4063-AF51-A40D4C64F718}" type="slidenum">
              <a:rPr lang="it-IT" sz="798" noProof="1" smtClean="0">
                <a:solidFill>
                  <a:srgbClr val="8197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‹Nr.›</a:t>
            </a:fld>
            <a:endParaRPr lang="en-GB" sz="798" noProof="1">
              <a:solidFill>
                <a:srgbClr val="8197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3" name="Group 122">
            <a:extLst>
              <a:ext uri="{FF2B5EF4-FFF2-40B4-BE49-F238E27FC236}">
                <a16:creationId xmlns:a16="http://schemas.microsoft.com/office/drawing/2014/main" id="{0B575FE6-5C9C-47C0-909A-56151DBB141C}"/>
              </a:ext>
            </a:extLst>
          </p:cNvPr>
          <p:cNvGrpSpPr/>
          <p:nvPr userDrawn="1"/>
        </p:nvGrpSpPr>
        <p:grpSpPr>
          <a:xfrm>
            <a:off x="226070" y="6572055"/>
            <a:ext cx="9255612" cy="144114"/>
            <a:chOff x="226688" y="6572055"/>
            <a:chExt cx="9280921" cy="144114"/>
          </a:xfrm>
        </p:grpSpPr>
        <p:pic>
          <p:nvPicPr>
            <p:cNvPr id="64" name="Picture 123" descr="at.png">
              <a:extLst>
                <a:ext uri="{FF2B5EF4-FFF2-40B4-BE49-F238E27FC236}">
                  <a16:creationId xmlns:a16="http://schemas.microsoft.com/office/drawing/2014/main" id="{774A539F-11A0-4AE3-B227-B8FE90B347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6688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5" name="Picture 124" descr="be.png">
              <a:extLst>
                <a:ext uri="{FF2B5EF4-FFF2-40B4-BE49-F238E27FC236}">
                  <a16:creationId xmlns:a16="http://schemas.microsoft.com/office/drawing/2014/main" id="{2689A539-DA9C-4FA7-ACEE-3F433D78E4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7100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6" name="Picture 125" descr="ch.png">
              <a:extLst>
                <a:ext uri="{FF2B5EF4-FFF2-40B4-BE49-F238E27FC236}">
                  <a16:creationId xmlns:a16="http://schemas.microsoft.com/office/drawing/2014/main" id="{6F2307E7-4492-452E-93E0-6C5D05E304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52002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7" name="Picture 126" descr="cz.png">
              <a:extLst>
                <a:ext uri="{FF2B5EF4-FFF2-40B4-BE49-F238E27FC236}">
                  <a16:creationId xmlns:a16="http://schemas.microsoft.com/office/drawing/2014/main" id="{ADB9CCAD-4BAB-4B86-A8A5-E2142741D9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044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8" name="Picture 127" descr="de.png">
              <a:extLst>
                <a:ext uri="{FF2B5EF4-FFF2-40B4-BE49-F238E27FC236}">
                  <a16:creationId xmlns:a16="http://schemas.microsoft.com/office/drawing/2014/main" id="{8B1129E2-9137-4118-8EA9-F146E6F9A4A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3088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" name="Picture 128" descr="dk.png">
              <a:extLst>
                <a:ext uri="{FF2B5EF4-FFF2-40B4-BE49-F238E27FC236}">
                  <a16:creationId xmlns:a16="http://schemas.microsoft.com/office/drawing/2014/main" id="{CC459D84-236C-4518-9877-9D0A8DFA23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40468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129" descr="ee.png">
              <a:extLst>
                <a:ext uri="{FF2B5EF4-FFF2-40B4-BE49-F238E27FC236}">
                  <a16:creationId xmlns:a16="http://schemas.microsoft.com/office/drawing/2014/main" id="{F4AA8672-C327-488A-B899-8637EBF999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1088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" name="Picture 130" descr="es.png">
              <a:extLst>
                <a:ext uri="{FF2B5EF4-FFF2-40B4-BE49-F238E27FC236}">
                  <a16:creationId xmlns:a16="http://schemas.microsoft.com/office/drawing/2014/main" id="{963AC03D-D8DF-4089-8207-0709C45B32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0923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3" name="Picture 131" descr="fi.png">
              <a:extLst>
                <a:ext uri="{FF2B5EF4-FFF2-40B4-BE49-F238E27FC236}">
                  <a16:creationId xmlns:a16="http://schemas.microsoft.com/office/drawing/2014/main" id="{34C5873E-6246-4AFE-B650-269558C025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88120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4" name="Picture 132" descr="fr.png">
              <a:extLst>
                <a:ext uri="{FF2B5EF4-FFF2-40B4-BE49-F238E27FC236}">
                  <a16:creationId xmlns:a16="http://schemas.microsoft.com/office/drawing/2014/main" id="{7B1600A7-D8EB-44EF-96FB-B488A19084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5697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5" name="Picture 133" descr="gr.png">
              <a:extLst>
                <a:ext uri="{FF2B5EF4-FFF2-40B4-BE49-F238E27FC236}">
                  <a16:creationId xmlns:a16="http://schemas.microsoft.com/office/drawing/2014/main" id="{36E0F767-FC31-440F-9453-F493AE91B28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9974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" name="Picture 134" descr="hu.png">
              <a:extLst>
                <a:ext uri="{FF2B5EF4-FFF2-40B4-BE49-F238E27FC236}">
                  <a16:creationId xmlns:a16="http://schemas.microsoft.com/office/drawing/2014/main" id="{843085AA-5147-4651-BC0C-CB984AEE2A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6860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Picture 135" descr="ie.png">
              <a:extLst>
                <a:ext uri="{FF2B5EF4-FFF2-40B4-BE49-F238E27FC236}">
                  <a16:creationId xmlns:a16="http://schemas.microsoft.com/office/drawing/2014/main" id="{8F6602DC-448D-4385-8AC3-D4019FF82D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3746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Picture 136" descr="it.png">
              <a:extLst>
                <a:ext uri="{FF2B5EF4-FFF2-40B4-BE49-F238E27FC236}">
                  <a16:creationId xmlns:a16="http://schemas.microsoft.com/office/drawing/2014/main" id="{7EE7D02F-366B-4941-9392-9F0213E65E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6322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137" descr="lu.png">
              <a:extLst>
                <a:ext uri="{FF2B5EF4-FFF2-40B4-BE49-F238E27FC236}">
                  <a16:creationId xmlns:a16="http://schemas.microsoft.com/office/drawing/2014/main" id="{4025A972-01AC-463C-9F40-DF10B9F0E4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76775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0" name="Picture 138" descr="nl.png">
              <a:extLst>
                <a:ext uri="{FF2B5EF4-FFF2-40B4-BE49-F238E27FC236}">
                  <a16:creationId xmlns:a16="http://schemas.microsoft.com/office/drawing/2014/main" id="{E94700FF-77E0-44A2-A14E-4ED9F0F7CF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50684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1" name="Picture 139" descr="no.png">
              <a:extLst>
                <a:ext uri="{FF2B5EF4-FFF2-40B4-BE49-F238E27FC236}">
                  <a16:creationId xmlns:a16="http://schemas.microsoft.com/office/drawing/2014/main" id="{6F17D9C5-D52E-4062-9383-4BE800B626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2805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2" name="Picture 140" descr="pl.png">
              <a:extLst>
                <a:ext uri="{FF2B5EF4-FFF2-40B4-BE49-F238E27FC236}">
                  <a16:creationId xmlns:a16="http://schemas.microsoft.com/office/drawing/2014/main" id="{2528BF07-519D-4AAE-8850-1EAC51C4829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9518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3" name="Picture 141" descr="pt.png">
              <a:extLst>
                <a:ext uri="{FF2B5EF4-FFF2-40B4-BE49-F238E27FC236}">
                  <a16:creationId xmlns:a16="http://schemas.microsoft.com/office/drawing/2014/main" id="{5DC3BB44-A3E2-49DF-88D1-F655B82DDA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67359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" name="Picture 142" descr="ro.png">
              <a:extLst>
                <a:ext uri="{FF2B5EF4-FFF2-40B4-BE49-F238E27FC236}">
                  <a16:creationId xmlns:a16="http://schemas.microsoft.com/office/drawing/2014/main" id="{A3EB7CFC-AE20-49A0-8810-EF1D8D8436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4126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Picture 143" descr="se.png">
              <a:extLst>
                <a:ext uri="{FF2B5EF4-FFF2-40B4-BE49-F238E27FC236}">
                  <a16:creationId xmlns:a16="http://schemas.microsoft.com/office/drawing/2014/main" id="{F0CCED82-5908-445D-858E-7CB37C21F5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7981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" name="Picture 144" descr="uk.png">
              <a:extLst>
                <a:ext uri="{FF2B5EF4-FFF2-40B4-BE49-F238E27FC236}">
                  <a16:creationId xmlns:a16="http://schemas.microsoft.com/office/drawing/2014/main" id="{0F5B4FE6-D48C-4048-9A9A-18D1FF8D50F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1754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145" descr="ca.png">
              <a:extLst>
                <a:ext uri="{FF2B5EF4-FFF2-40B4-BE49-F238E27FC236}">
                  <a16:creationId xmlns:a16="http://schemas.microsoft.com/office/drawing/2014/main" id="{598A7997-9B51-4628-947C-D2B2D37123B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91609" y="6573362"/>
              <a:ext cx="216000" cy="1428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8" name="Picture 146">
              <a:extLst>
                <a:ext uri="{FF2B5EF4-FFF2-40B4-BE49-F238E27FC236}">
                  <a16:creationId xmlns:a16="http://schemas.microsoft.com/office/drawing/2014/main" id="{EB873E34-D8D1-4D3C-A2D1-8394AF100B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5553" y="6572169"/>
              <a:ext cx="216000" cy="144000"/>
            </a:xfrm>
            <a:prstGeom prst="rect">
              <a:avLst/>
            </a:prstGeom>
          </p:spPr>
        </p:pic>
        <p:pic>
          <p:nvPicPr>
            <p:cNvPr id="90" name="Picture 147" descr="si.png">
              <a:extLst>
                <a:ext uri="{FF2B5EF4-FFF2-40B4-BE49-F238E27FC236}">
                  <a16:creationId xmlns:a16="http://schemas.microsoft.com/office/drawing/2014/main" id="{872CAB85-8374-403E-B359-5F3B2F22C7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28090" y="6572513"/>
              <a:ext cx="217284" cy="143656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6C34021B-66EB-9E45-8BD1-64D5855A5802}"/>
              </a:ext>
            </a:extLst>
          </p:cNvPr>
          <p:cNvPicPr>
            <a:picLocks noChangeAspect="1"/>
          </p:cNvPicPr>
          <p:nvPr userDrawn="1"/>
        </p:nvPicPr>
        <p:blipFill>
          <a:blip r:embed="rId4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3315" y="-216085"/>
            <a:ext cx="2088182" cy="131400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E71E5B5-6921-4FB2-A9C4-9C2A029FF0B3}"/>
              </a:ext>
            </a:extLst>
          </p:cNvPr>
          <p:cNvCxnSpPr>
            <a:cxnSpLocks/>
          </p:cNvCxnSpPr>
          <p:nvPr userDrawn="1"/>
        </p:nvCxnSpPr>
        <p:spPr>
          <a:xfrm>
            <a:off x="220831" y="6422971"/>
            <a:ext cx="11703996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149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GB" sz="2992" b="1" dirty="0" smtClean="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116" b="1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116" b="1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116" b="1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116" b="1">
          <a:solidFill>
            <a:schemeClr val="bg1"/>
          </a:solidFill>
          <a:latin typeface="Verdana" pitchFamily="34" charset="0"/>
        </a:defRPr>
      </a:lvl5pPr>
      <a:lvl6pPr marL="439824" algn="l" rtl="0" eaLnBrk="1" fontAlgn="base" hangingPunct="1">
        <a:spcBef>
          <a:spcPct val="0"/>
        </a:spcBef>
        <a:spcAft>
          <a:spcPct val="0"/>
        </a:spcAft>
        <a:defRPr sz="2116" b="1">
          <a:solidFill>
            <a:schemeClr val="bg1"/>
          </a:solidFill>
          <a:latin typeface="Verdana" pitchFamily="34" charset="0"/>
        </a:defRPr>
      </a:lvl6pPr>
      <a:lvl7pPr marL="879649" algn="l" rtl="0" eaLnBrk="1" fontAlgn="base" hangingPunct="1">
        <a:spcBef>
          <a:spcPct val="0"/>
        </a:spcBef>
        <a:spcAft>
          <a:spcPct val="0"/>
        </a:spcAft>
        <a:defRPr sz="2116" b="1">
          <a:solidFill>
            <a:schemeClr val="bg1"/>
          </a:solidFill>
          <a:latin typeface="Verdana" pitchFamily="34" charset="0"/>
        </a:defRPr>
      </a:lvl7pPr>
      <a:lvl8pPr marL="1319473" algn="l" rtl="0" eaLnBrk="1" fontAlgn="base" hangingPunct="1">
        <a:spcBef>
          <a:spcPct val="0"/>
        </a:spcBef>
        <a:spcAft>
          <a:spcPct val="0"/>
        </a:spcAft>
        <a:defRPr sz="2116" b="1">
          <a:solidFill>
            <a:schemeClr val="bg1"/>
          </a:solidFill>
          <a:latin typeface="Verdana" pitchFamily="34" charset="0"/>
        </a:defRPr>
      </a:lvl8pPr>
      <a:lvl9pPr marL="1759297" algn="l" rtl="0" eaLnBrk="1" fontAlgn="base" hangingPunct="1">
        <a:spcBef>
          <a:spcPct val="0"/>
        </a:spcBef>
        <a:spcAft>
          <a:spcPct val="0"/>
        </a:spcAft>
        <a:defRPr sz="2116" b="1">
          <a:solidFill>
            <a:schemeClr val="bg1"/>
          </a:solidFill>
          <a:latin typeface="Verdana" pitchFamily="34" charset="0"/>
        </a:defRPr>
      </a:lvl9pPr>
    </p:titleStyle>
    <p:bodyStyle>
      <a:lvl1pPr marL="0" indent="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rgbClr val="8197A6"/>
        </a:buClr>
        <a:buFont typeface="Arial" panose="020B0604020202020204" pitchFamily="34" charset="0"/>
        <a:buNone/>
        <a:defRPr lang="en-GB" sz="1795" dirty="0" smtClean="0">
          <a:solidFill>
            <a:srgbClr val="8197A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79216" indent="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GB" sz="1795" dirty="0" smtClean="0">
          <a:solidFill>
            <a:srgbClr val="8197A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354105" indent="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GB" sz="1795" dirty="0" smtClean="0">
          <a:solidFill>
            <a:srgbClr val="8197A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928994" indent="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GB" sz="1795" dirty="0" smtClean="0">
          <a:solidFill>
            <a:srgbClr val="8197A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503882" indent="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GB" sz="1795" dirty="0" smtClean="0">
          <a:solidFill>
            <a:srgbClr val="8197A6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47552" indent="-403172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39">
          <a:solidFill>
            <a:schemeClr val="bg2"/>
          </a:solidFill>
          <a:latin typeface="+mn-lt"/>
        </a:defRPr>
      </a:lvl6pPr>
      <a:lvl7pPr marL="3787376" indent="-403172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39">
          <a:solidFill>
            <a:schemeClr val="bg2"/>
          </a:solidFill>
          <a:latin typeface="+mn-lt"/>
        </a:defRPr>
      </a:lvl7pPr>
      <a:lvl8pPr marL="4227201" indent="-403172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39">
          <a:solidFill>
            <a:schemeClr val="bg2"/>
          </a:solidFill>
          <a:latin typeface="+mn-lt"/>
        </a:defRPr>
      </a:lvl8pPr>
      <a:lvl9pPr marL="4667025" indent="-403172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39">
          <a:solidFill>
            <a:schemeClr val="bg2"/>
          </a:solidFill>
          <a:latin typeface="+mn-lt"/>
        </a:defRPr>
      </a:lvl9pPr>
    </p:bodyStyle>
    <p:otherStyle>
      <a:defPPr>
        <a:defRPr lang="en-US"/>
      </a:defPPr>
      <a:lvl1pPr marL="0" algn="l" defTabSz="879649" rtl="0" eaLnBrk="1" latinLnBrk="0" hangingPunct="1">
        <a:defRPr sz="1731" kern="1200">
          <a:solidFill>
            <a:schemeClr val="tx1"/>
          </a:solidFill>
          <a:latin typeface="+mn-lt"/>
          <a:ea typeface="+mn-ea"/>
          <a:cs typeface="+mn-cs"/>
        </a:defRPr>
      </a:lvl1pPr>
      <a:lvl2pPr marL="439824" algn="l" defTabSz="879649" rtl="0" eaLnBrk="1" latinLnBrk="0" hangingPunct="1">
        <a:defRPr sz="1731" kern="1200">
          <a:solidFill>
            <a:schemeClr val="tx1"/>
          </a:solidFill>
          <a:latin typeface="+mn-lt"/>
          <a:ea typeface="+mn-ea"/>
          <a:cs typeface="+mn-cs"/>
        </a:defRPr>
      </a:lvl2pPr>
      <a:lvl3pPr marL="879649" algn="l" defTabSz="879649" rtl="0" eaLnBrk="1" latinLnBrk="0" hangingPunct="1">
        <a:defRPr sz="1731" kern="1200">
          <a:solidFill>
            <a:schemeClr val="tx1"/>
          </a:solidFill>
          <a:latin typeface="+mn-lt"/>
          <a:ea typeface="+mn-ea"/>
          <a:cs typeface="+mn-cs"/>
        </a:defRPr>
      </a:lvl3pPr>
      <a:lvl4pPr marL="1319473" algn="l" defTabSz="879649" rtl="0" eaLnBrk="1" latinLnBrk="0" hangingPunct="1">
        <a:defRPr sz="1731" kern="1200">
          <a:solidFill>
            <a:schemeClr val="tx1"/>
          </a:solidFill>
          <a:latin typeface="+mn-lt"/>
          <a:ea typeface="+mn-ea"/>
          <a:cs typeface="+mn-cs"/>
        </a:defRPr>
      </a:lvl4pPr>
      <a:lvl5pPr marL="1759297" algn="l" defTabSz="879649" rtl="0" eaLnBrk="1" latinLnBrk="0" hangingPunct="1">
        <a:defRPr sz="1731" kern="1200">
          <a:solidFill>
            <a:schemeClr val="tx1"/>
          </a:solidFill>
          <a:latin typeface="+mn-lt"/>
          <a:ea typeface="+mn-ea"/>
          <a:cs typeface="+mn-cs"/>
        </a:defRPr>
      </a:lvl5pPr>
      <a:lvl6pPr marL="2199122" algn="l" defTabSz="879649" rtl="0" eaLnBrk="1" latinLnBrk="0" hangingPunct="1">
        <a:defRPr sz="1731" kern="1200">
          <a:solidFill>
            <a:schemeClr val="tx1"/>
          </a:solidFill>
          <a:latin typeface="+mn-lt"/>
          <a:ea typeface="+mn-ea"/>
          <a:cs typeface="+mn-cs"/>
        </a:defRPr>
      </a:lvl6pPr>
      <a:lvl7pPr marL="2638947" algn="l" defTabSz="879649" rtl="0" eaLnBrk="1" latinLnBrk="0" hangingPunct="1">
        <a:defRPr sz="1731" kern="1200">
          <a:solidFill>
            <a:schemeClr val="tx1"/>
          </a:solidFill>
          <a:latin typeface="+mn-lt"/>
          <a:ea typeface="+mn-ea"/>
          <a:cs typeface="+mn-cs"/>
        </a:defRPr>
      </a:lvl7pPr>
      <a:lvl8pPr marL="3078771" algn="l" defTabSz="879649" rtl="0" eaLnBrk="1" latinLnBrk="0" hangingPunct="1">
        <a:defRPr sz="1731" kern="1200">
          <a:solidFill>
            <a:schemeClr val="tx1"/>
          </a:solidFill>
          <a:latin typeface="+mn-lt"/>
          <a:ea typeface="+mn-ea"/>
          <a:cs typeface="+mn-cs"/>
        </a:defRPr>
      </a:lvl8pPr>
      <a:lvl9pPr marL="3518595" algn="l" defTabSz="879649" rtl="0" eaLnBrk="1" latinLnBrk="0" hangingPunct="1">
        <a:defRPr sz="173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5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A776F35B-FBFA-D845-8E7D-100AD543CA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02592" y="-47786"/>
            <a:ext cx="12352690" cy="6967388"/>
          </a:xfrm>
          <a:prstGeom prst="rect">
            <a:avLst/>
          </a:prstGeom>
        </p:spPr>
      </p:pic>
      <p:sp>
        <p:nvSpPr>
          <p:cNvPr id="9" name="Text Box DG"/>
          <p:cNvSpPr txBox="1">
            <a:spLocks noChangeArrowheads="1"/>
          </p:cNvSpPr>
          <p:nvPr userDrawn="1"/>
        </p:nvSpPr>
        <p:spPr bwMode="auto">
          <a:xfrm>
            <a:off x="770887" y="447366"/>
            <a:ext cx="6688666" cy="211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 sz="770" noProof="0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15411" y="154800"/>
            <a:ext cx="9722215" cy="565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14" name="Text Box 38"/>
          <p:cNvSpPr txBox="1">
            <a:spLocks noChangeArrowheads="1"/>
          </p:cNvSpPr>
          <p:nvPr userDrawn="1"/>
        </p:nvSpPr>
        <p:spPr bwMode="auto">
          <a:xfrm>
            <a:off x="220801" y="6202800"/>
            <a:ext cx="12085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GB" sz="798" noProof="0">
                <a:solidFill>
                  <a:srgbClr val="8197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34" name="Straight Connector 64">
            <a:extLst>
              <a:ext uri="{FF2B5EF4-FFF2-40B4-BE49-F238E27FC236}">
                <a16:creationId xmlns:a16="http://schemas.microsoft.com/office/drawing/2014/main" id="{8F972EA9-1462-4B0E-A09A-25D9F39ABE44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11947"/>
            <a:ext cx="11736001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2">
            <a:extLst>
              <a:ext uri="{FF2B5EF4-FFF2-40B4-BE49-F238E27FC236}">
                <a16:creationId xmlns:a16="http://schemas.microsoft.com/office/drawing/2014/main" id="{0341B57B-D657-44D2-A69B-8571F2FEB2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8262" y="1071225"/>
            <a:ext cx="11732718" cy="513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noProof="0"/>
              <a:t>Click to 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sp>
        <p:nvSpPr>
          <p:cNvPr id="5" name="Text Box 34">
            <a:extLst>
              <a:ext uri="{FF2B5EF4-FFF2-40B4-BE49-F238E27FC236}">
                <a16:creationId xmlns:a16="http://schemas.microsoft.com/office/drawing/2014/main" id="{3DFCB740-7646-4EBC-AD20-3EBB6A01A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570339" y="6202801"/>
            <a:ext cx="352659" cy="215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Ins="0">
            <a:spAutoFit/>
          </a:bodyPr>
          <a:lstStyle/>
          <a:p>
            <a:pPr algn="r">
              <a:spcBef>
                <a:spcPct val="50000"/>
              </a:spcBef>
            </a:pPr>
            <a:r>
              <a:rPr lang="it-IT" sz="798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fld id="{FDAC5C42-9B53-4063-AF51-A40D4C64F718}" type="slidenum">
              <a:rPr lang="it-IT" sz="798" noProof="1" smtClean="0">
                <a:solidFill>
                  <a:srgbClr val="8197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‹Nr.›</a:t>
            </a:fld>
            <a:endParaRPr lang="en-GB" sz="798" noProof="1">
              <a:solidFill>
                <a:srgbClr val="8197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8" name="Group 122">
            <a:extLst>
              <a:ext uri="{FF2B5EF4-FFF2-40B4-BE49-F238E27FC236}">
                <a16:creationId xmlns:a16="http://schemas.microsoft.com/office/drawing/2014/main" id="{8609F970-88C7-476D-82E1-1036AC8CAE2B}"/>
              </a:ext>
            </a:extLst>
          </p:cNvPr>
          <p:cNvGrpSpPr/>
          <p:nvPr userDrawn="1"/>
        </p:nvGrpSpPr>
        <p:grpSpPr>
          <a:xfrm>
            <a:off x="226070" y="6572055"/>
            <a:ext cx="9255612" cy="144114"/>
            <a:chOff x="226688" y="6572055"/>
            <a:chExt cx="9280921" cy="144114"/>
          </a:xfrm>
        </p:grpSpPr>
        <p:pic>
          <p:nvPicPr>
            <p:cNvPr id="39" name="Picture 123" descr="at.png">
              <a:extLst>
                <a:ext uri="{FF2B5EF4-FFF2-40B4-BE49-F238E27FC236}">
                  <a16:creationId xmlns:a16="http://schemas.microsoft.com/office/drawing/2014/main" id="{66E65784-FD04-4350-AD92-F0B82AB5AF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6688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" name="Picture 124" descr="be.png">
              <a:extLst>
                <a:ext uri="{FF2B5EF4-FFF2-40B4-BE49-F238E27FC236}">
                  <a16:creationId xmlns:a16="http://schemas.microsoft.com/office/drawing/2014/main" id="{4B6CFEA0-14E9-4275-A19B-8D9F82B9C1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7100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" name="Picture 125" descr="ch.png">
              <a:extLst>
                <a:ext uri="{FF2B5EF4-FFF2-40B4-BE49-F238E27FC236}">
                  <a16:creationId xmlns:a16="http://schemas.microsoft.com/office/drawing/2014/main" id="{A8B479D1-BBCE-429F-A237-97B9A748AA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52002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2" name="Picture 126" descr="cz.png">
              <a:extLst>
                <a:ext uri="{FF2B5EF4-FFF2-40B4-BE49-F238E27FC236}">
                  <a16:creationId xmlns:a16="http://schemas.microsoft.com/office/drawing/2014/main" id="{5E12F77F-2532-4874-8B46-1F62FFD7E3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044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3" name="Picture 127" descr="de.png">
              <a:extLst>
                <a:ext uri="{FF2B5EF4-FFF2-40B4-BE49-F238E27FC236}">
                  <a16:creationId xmlns:a16="http://schemas.microsoft.com/office/drawing/2014/main" id="{67EB12BF-3708-4D0D-BF5B-32CA4FEDE4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3088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" name="Picture 128" descr="dk.png">
              <a:extLst>
                <a:ext uri="{FF2B5EF4-FFF2-40B4-BE49-F238E27FC236}">
                  <a16:creationId xmlns:a16="http://schemas.microsoft.com/office/drawing/2014/main" id="{5CDBC77C-839C-409C-9C01-3DB1A56121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40468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" name="Picture 129" descr="ee.png">
              <a:extLst>
                <a:ext uri="{FF2B5EF4-FFF2-40B4-BE49-F238E27FC236}">
                  <a16:creationId xmlns:a16="http://schemas.microsoft.com/office/drawing/2014/main" id="{6FDB66D3-AA86-405A-A1B2-BD2580AE00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1088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" name="Picture 130" descr="es.png">
              <a:extLst>
                <a:ext uri="{FF2B5EF4-FFF2-40B4-BE49-F238E27FC236}">
                  <a16:creationId xmlns:a16="http://schemas.microsoft.com/office/drawing/2014/main" id="{658FB52F-7A6E-4ACD-830E-E0AB0142DD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0923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" name="Picture 131" descr="fi.png">
              <a:extLst>
                <a:ext uri="{FF2B5EF4-FFF2-40B4-BE49-F238E27FC236}">
                  <a16:creationId xmlns:a16="http://schemas.microsoft.com/office/drawing/2014/main" id="{D12C4D64-EB07-4748-9725-405FD70F16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88120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" name="Picture 132" descr="fr.png">
              <a:extLst>
                <a:ext uri="{FF2B5EF4-FFF2-40B4-BE49-F238E27FC236}">
                  <a16:creationId xmlns:a16="http://schemas.microsoft.com/office/drawing/2014/main" id="{DA053B2C-CBE7-4EDF-BFE7-0C6D1DE525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5697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" name="Picture 133" descr="gr.png">
              <a:extLst>
                <a:ext uri="{FF2B5EF4-FFF2-40B4-BE49-F238E27FC236}">
                  <a16:creationId xmlns:a16="http://schemas.microsoft.com/office/drawing/2014/main" id="{C9DEA4D5-EBCB-4DDF-B09A-3BA43214D2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9974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0" name="Picture 134" descr="hu.png">
              <a:extLst>
                <a:ext uri="{FF2B5EF4-FFF2-40B4-BE49-F238E27FC236}">
                  <a16:creationId xmlns:a16="http://schemas.microsoft.com/office/drawing/2014/main" id="{C22F2D0C-B5FD-47F8-B81F-01ADFB9C02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6860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1" name="Picture 135" descr="ie.png">
              <a:extLst>
                <a:ext uri="{FF2B5EF4-FFF2-40B4-BE49-F238E27FC236}">
                  <a16:creationId xmlns:a16="http://schemas.microsoft.com/office/drawing/2014/main" id="{80AE0363-7A39-466E-963D-165D710EE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3746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2" name="Picture 136" descr="it.png">
              <a:extLst>
                <a:ext uri="{FF2B5EF4-FFF2-40B4-BE49-F238E27FC236}">
                  <a16:creationId xmlns:a16="http://schemas.microsoft.com/office/drawing/2014/main" id="{4DE6A983-379C-4973-A3CB-5B0B953D09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6322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" name="Picture 137" descr="lu.png">
              <a:extLst>
                <a:ext uri="{FF2B5EF4-FFF2-40B4-BE49-F238E27FC236}">
                  <a16:creationId xmlns:a16="http://schemas.microsoft.com/office/drawing/2014/main" id="{323C98A7-0B95-4D26-982A-86ECF7B0CF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76775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4" name="Picture 138" descr="nl.png">
              <a:extLst>
                <a:ext uri="{FF2B5EF4-FFF2-40B4-BE49-F238E27FC236}">
                  <a16:creationId xmlns:a16="http://schemas.microsoft.com/office/drawing/2014/main" id="{6A33FE1C-0C58-4822-B7C2-1EDD4C30EA9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50684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5" name="Picture 139" descr="no.png">
              <a:extLst>
                <a:ext uri="{FF2B5EF4-FFF2-40B4-BE49-F238E27FC236}">
                  <a16:creationId xmlns:a16="http://schemas.microsoft.com/office/drawing/2014/main" id="{6E455369-2330-4F76-BC8C-BA1967B362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2805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6" name="Picture 140" descr="pl.png">
              <a:extLst>
                <a:ext uri="{FF2B5EF4-FFF2-40B4-BE49-F238E27FC236}">
                  <a16:creationId xmlns:a16="http://schemas.microsoft.com/office/drawing/2014/main" id="{2516A663-F5C1-4404-BBC7-723047CC31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9518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7" name="Picture 141" descr="pt.png">
              <a:extLst>
                <a:ext uri="{FF2B5EF4-FFF2-40B4-BE49-F238E27FC236}">
                  <a16:creationId xmlns:a16="http://schemas.microsoft.com/office/drawing/2014/main" id="{5C524023-EA9A-4833-A715-9DD2B9E3B2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67359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8" name="Picture 142" descr="ro.png">
              <a:extLst>
                <a:ext uri="{FF2B5EF4-FFF2-40B4-BE49-F238E27FC236}">
                  <a16:creationId xmlns:a16="http://schemas.microsoft.com/office/drawing/2014/main" id="{027592AF-15EA-4DAE-B030-B44A15E4B6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4126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9" name="Picture 143" descr="se.png">
              <a:extLst>
                <a:ext uri="{FF2B5EF4-FFF2-40B4-BE49-F238E27FC236}">
                  <a16:creationId xmlns:a16="http://schemas.microsoft.com/office/drawing/2014/main" id="{B63F0418-729E-4990-B012-BF1485AC79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7981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0" name="Picture 144" descr="uk.png">
              <a:extLst>
                <a:ext uri="{FF2B5EF4-FFF2-40B4-BE49-F238E27FC236}">
                  <a16:creationId xmlns:a16="http://schemas.microsoft.com/office/drawing/2014/main" id="{26091826-9100-48EE-8263-5F03946863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1754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1" name="Picture 145" descr="ca.png">
              <a:extLst>
                <a:ext uri="{FF2B5EF4-FFF2-40B4-BE49-F238E27FC236}">
                  <a16:creationId xmlns:a16="http://schemas.microsoft.com/office/drawing/2014/main" id="{4D0CCBE1-06D4-4135-834C-80AE239408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91609" y="6573362"/>
              <a:ext cx="216000" cy="1428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2" name="Picture 146">
              <a:extLst>
                <a:ext uri="{FF2B5EF4-FFF2-40B4-BE49-F238E27FC236}">
                  <a16:creationId xmlns:a16="http://schemas.microsoft.com/office/drawing/2014/main" id="{C48A9CEE-3BC8-4751-B260-87185639B0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5553" y="6572169"/>
              <a:ext cx="216000" cy="144000"/>
            </a:xfrm>
            <a:prstGeom prst="rect">
              <a:avLst/>
            </a:prstGeom>
          </p:spPr>
        </p:pic>
        <p:pic>
          <p:nvPicPr>
            <p:cNvPr id="89" name="Picture 147" descr="si.png">
              <a:extLst>
                <a:ext uri="{FF2B5EF4-FFF2-40B4-BE49-F238E27FC236}">
                  <a16:creationId xmlns:a16="http://schemas.microsoft.com/office/drawing/2014/main" id="{C70705EB-C62C-46C3-AA8F-F39363E49CB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28090" y="6572513"/>
              <a:ext cx="217284" cy="143656"/>
            </a:xfrm>
            <a:prstGeom prst="rect">
              <a:avLst/>
            </a:prstGeom>
          </p:spPr>
        </p:pic>
      </p:grpSp>
      <p:pic>
        <p:nvPicPr>
          <p:cNvPr id="37" name="Picture 36"/>
          <p:cNvPicPr>
            <a:picLocks/>
          </p:cNvPicPr>
          <p:nvPr userDrawn="1"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05624" y="-215904"/>
            <a:ext cx="2084870" cy="1314000"/>
          </a:xfrm>
          <a:prstGeom prst="rect">
            <a:avLst/>
          </a:prstGeom>
        </p:spPr>
      </p:pic>
      <p:pic>
        <p:nvPicPr>
          <p:cNvPr id="64" name="Picture 37">
            <a:extLst>
              <a:ext uri="{FF2B5EF4-FFF2-40B4-BE49-F238E27FC236}">
                <a16:creationId xmlns:a16="http://schemas.microsoft.com/office/drawing/2014/main" id="{48C194AD-4C36-FF47-B02C-42E4F8E7810F}"/>
              </a:ext>
            </a:extLst>
          </p:cNvPr>
          <p:cNvPicPr preferRelativeResize="0">
            <a:picLocks/>
          </p:cNvPicPr>
          <p:nvPr userDrawn="1"/>
        </p:nvPicPr>
        <p:blipFill>
          <a:blip r:embed="rId3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4596" y="6585920"/>
            <a:ext cx="1615582" cy="10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02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hf sldNum="0" hdr="0" dt="0"/>
  <p:txStyles>
    <p:titleStyle>
      <a:lvl1pPr algn="just" rtl="0" fontAlgn="base">
        <a:spcBef>
          <a:spcPct val="0"/>
        </a:spcBef>
        <a:spcAft>
          <a:spcPct val="0"/>
        </a:spcAft>
        <a:defRPr lang="en-GB" sz="2992" b="1" baseline="0" dirty="0" smtClean="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116" b="1">
          <a:solidFill>
            <a:schemeClr val="bg1"/>
          </a:solidFill>
          <a:latin typeface="Verdan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2116" b="1">
          <a:solidFill>
            <a:schemeClr val="bg1"/>
          </a:solidFill>
          <a:latin typeface="Verdan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2116" b="1">
          <a:solidFill>
            <a:schemeClr val="bg1"/>
          </a:solidFill>
          <a:latin typeface="Verdan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2116" b="1">
          <a:solidFill>
            <a:schemeClr val="bg1"/>
          </a:solidFill>
          <a:latin typeface="Verdana" pitchFamily="34" charset="0"/>
        </a:defRPr>
      </a:lvl5pPr>
      <a:lvl6pPr marL="439824" algn="l" rtl="0" fontAlgn="base">
        <a:spcBef>
          <a:spcPct val="0"/>
        </a:spcBef>
        <a:spcAft>
          <a:spcPct val="0"/>
        </a:spcAft>
        <a:defRPr sz="2116" b="1">
          <a:solidFill>
            <a:schemeClr val="bg1"/>
          </a:solidFill>
          <a:latin typeface="Verdana" pitchFamily="34" charset="0"/>
        </a:defRPr>
      </a:lvl6pPr>
      <a:lvl7pPr marL="879649" algn="l" rtl="0" fontAlgn="base">
        <a:spcBef>
          <a:spcPct val="0"/>
        </a:spcBef>
        <a:spcAft>
          <a:spcPct val="0"/>
        </a:spcAft>
        <a:defRPr sz="2116" b="1">
          <a:solidFill>
            <a:schemeClr val="bg1"/>
          </a:solidFill>
          <a:latin typeface="Verdana" pitchFamily="34" charset="0"/>
        </a:defRPr>
      </a:lvl7pPr>
      <a:lvl8pPr marL="1319473" algn="l" rtl="0" fontAlgn="base">
        <a:spcBef>
          <a:spcPct val="0"/>
        </a:spcBef>
        <a:spcAft>
          <a:spcPct val="0"/>
        </a:spcAft>
        <a:defRPr sz="2116" b="1">
          <a:solidFill>
            <a:schemeClr val="bg1"/>
          </a:solidFill>
          <a:latin typeface="Verdana" pitchFamily="34" charset="0"/>
        </a:defRPr>
      </a:lvl8pPr>
      <a:lvl9pPr marL="1759297" algn="l" rtl="0" fontAlgn="base">
        <a:spcBef>
          <a:spcPct val="0"/>
        </a:spcBef>
        <a:spcAft>
          <a:spcPct val="0"/>
        </a:spcAft>
        <a:defRPr sz="2116" b="1">
          <a:solidFill>
            <a:schemeClr val="bg1"/>
          </a:solidFill>
          <a:latin typeface="Verdana" pitchFamily="34" charset="0"/>
        </a:defRPr>
      </a:lvl9pPr>
    </p:titleStyle>
    <p:bodyStyle>
      <a:lvl1pPr marL="0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rgbClr val="8197A6"/>
        </a:buClr>
        <a:buFont typeface="Arial" panose="020B0604020202020204" pitchFamily="34" charset="0"/>
        <a:buNone/>
        <a:defRPr lang="en-US" altLang="en-US" sz="1795" dirty="0">
          <a:solidFill>
            <a:srgbClr val="8197A6"/>
          </a:solidFill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1pPr>
      <a:lvl2pPr marL="779216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US" altLang="en-US" sz="1795" dirty="0">
          <a:solidFill>
            <a:srgbClr val="8197A6"/>
          </a:solidFill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2pPr>
      <a:lvl3pPr marL="1354105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US" altLang="en-US" sz="1795" dirty="0">
          <a:solidFill>
            <a:srgbClr val="8197A6"/>
          </a:solidFill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3pPr>
      <a:lvl4pPr marL="1928994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US" altLang="en-US" sz="1795" dirty="0">
          <a:solidFill>
            <a:srgbClr val="8197A6"/>
          </a:solidFill>
          <a:latin typeface="Arial" charset="0"/>
          <a:ea typeface="MS PGothic" pitchFamily="34" charset="-128"/>
          <a:cs typeface="Arial" charset="0"/>
        </a:defRPr>
      </a:lvl4pPr>
      <a:lvl5pPr marL="2503882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GB" altLang="en-US" sz="1795" dirty="0">
          <a:solidFill>
            <a:srgbClr val="8197A6"/>
          </a:solidFill>
          <a:latin typeface="Arial" charset="0"/>
          <a:ea typeface="MS PGothic" pitchFamily="34" charset="-128"/>
          <a:cs typeface="Arial" charset="0"/>
        </a:defRPr>
      </a:lvl5pPr>
      <a:lvl6pPr marL="3347552" indent="-403172" algn="l" rtl="0" fontAlgn="base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39">
          <a:solidFill>
            <a:schemeClr val="bg2"/>
          </a:solidFill>
          <a:latin typeface="+mn-lt"/>
        </a:defRPr>
      </a:lvl6pPr>
      <a:lvl7pPr marL="3787376" indent="-403172" algn="l" rtl="0" fontAlgn="base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39">
          <a:solidFill>
            <a:schemeClr val="bg2"/>
          </a:solidFill>
          <a:latin typeface="+mn-lt"/>
        </a:defRPr>
      </a:lvl7pPr>
      <a:lvl8pPr marL="4227201" indent="-403172" algn="l" rtl="0" fontAlgn="base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39">
          <a:solidFill>
            <a:schemeClr val="bg2"/>
          </a:solidFill>
          <a:latin typeface="+mn-lt"/>
        </a:defRPr>
      </a:lvl8pPr>
      <a:lvl9pPr marL="4667025" indent="-403172" algn="l" rtl="0" fontAlgn="base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39">
          <a:solidFill>
            <a:schemeClr val="bg2"/>
          </a:solidFill>
          <a:latin typeface="+mn-lt"/>
        </a:defRPr>
      </a:lvl9pPr>
    </p:bodyStyle>
    <p:otherStyle>
      <a:defPPr>
        <a:defRPr lang="en-US"/>
      </a:defPPr>
      <a:lvl1pPr marL="0" algn="l" defTabSz="879649" rtl="0" eaLnBrk="1" latinLnBrk="0" hangingPunct="1">
        <a:defRPr sz="1731" kern="1200">
          <a:solidFill>
            <a:schemeClr val="tx1"/>
          </a:solidFill>
          <a:latin typeface="+mn-lt"/>
          <a:ea typeface="+mn-ea"/>
          <a:cs typeface="+mn-cs"/>
        </a:defRPr>
      </a:lvl1pPr>
      <a:lvl2pPr marL="439824" algn="l" defTabSz="879649" rtl="0" eaLnBrk="1" latinLnBrk="0" hangingPunct="1">
        <a:defRPr sz="1731" kern="1200">
          <a:solidFill>
            <a:schemeClr val="tx1"/>
          </a:solidFill>
          <a:latin typeface="+mn-lt"/>
          <a:ea typeface="+mn-ea"/>
          <a:cs typeface="+mn-cs"/>
        </a:defRPr>
      </a:lvl2pPr>
      <a:lvl3pPr marL="879649" algn="l" defTabSz="879649" rtl="0" eaLnBrk="1" latinLnBrk="0" hangingPunct="1">
        <a:defRPr sz="1731" kern="1200">
          <a:solidFill>
            <a:schemeClr val="tx1"/>
          </a:solidFill>
          <a:latin typeface="+mn-lt"/>
          <a:ea typeface="+mn-ea"/>
          <a:cs typeface="+mn-cs"/>
        </a:defRPr>
      </a:lvl3pPr>
      <a:lvl4pPr marL="1319473" algn="l" defTabSz="879649" rtl="0" eaLnBrk="1" latinLnBrk="0" hangingPunct="1">
        <a:defRPr sz="1731" kern="1200">
          <a:solidFill>
            <a:schemeClr val="tx1"/>
          </a:solidFill>
          <a:latin typeface="+mn-lt"/>
          <a:ea typeface="+mn-ea"/>
          <a:cs typeface="+mn-cs"/>
        </a:defRPr>
      </a:lvl4pPr>
      <a:lvl5pPr marL="1759297" algn="l" defTabSz="879649" rtl="0" eaLnBrk="1" latinLnBrk="0" hangingPunct="1">
        <a:defRPr sz="1731" kern="1200">
          <a:solidFill>
            <a:schemeClr val="tx1"/>
          </a:solidFill>
          <a:latin typeface="+mn-lt"/>
          <a:ea typeface="+mn-ea"/>
          <a:cs typeface="+mn-cs"/>
        </a:defRPr>
      </a:lvl5pPr>
      <a:lvl6pPr marL="2199122" algn="l" defTabSz="879649" rtl="0" eaLnBrk="1" latinLnBrk="0" hangingPunct="1">
        <a:defRPr sz="1731" kern="1200">
          <a:solidFill>
            <a:schemeClr val="tx1"/>
          </a:solidFill>
          <a:latin typeface="+mn-lt"/>
          <a:ea typeface="+mn-ea"/>
          <a:cs typeface="+mn-cs"/>
        </a:defRPr>
      </a:lvl6pPr>
      <a:lvl7pPr marL="2638947" algn="l" defTabSz="879649" rtl="0" eaLnBrk="1" latinLnBrk="0" hangingPunct="1">
        <a:defRPr sz="1731" kern="1200">
          <a:solidFill>
            <a:schemeClr val="tx1"/>
          </a:solidFill>
          <a:latin typeface="+mn-lt"/>
          <a:ea typeface="+mn-ea"/>
          <a:cs typeface="+mn-cs"/>
        </a:defRPr>
      </a:lvl7pPr>
      <a:lvl8pPr marL="3078771" algn="l" defTabSz="879649" rtl="0" eaLnBrk="1" latinLnBrk="0" hangingPunct="1">
        <a:defRPr sz="1731" kern="1200">
          <a:solidFill>
            <a:schemeClr val="tx1"/>
          </a:solidFill>
          <a:latin typeface="+mn-lt"/>
          <a:ea typeface="+mn-ea"/>
          <a:cs typeface="+mn-cs"/>
        </a:defRPr>
      </a:lvl8pPr>
      <a:lvl9pPr marL="3518595" algn="l" defTabSz="879649" rtl="0" eaLnBrk="1" latinLnBrk="0" hangingPunct="1">
        <a:defRPr sz="173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5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A776F35B-FBFA-D845-8E7D-100AD543CA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02592" y="-47786"/>
            <a:ext cx="12352690" cy="6967388"/>
          </a:xfrm>
          <a:prstGeom prst="rect">
            <a:avLst/>
          </a:prstGeom>
        </p:spPr>
      </p:pic>
      <p:sp>
        <p:nvSpPr>
          <p:cNvPr id="9" name="Text Box DG"/>
          <p:cNvSpPr txBox="1">
            <a:spLocks noChangeArrowheads="1"/>
          </p:cNvSpPr>
          <p:nvPr userDrawn="1"/>
        </p:nvSpPr>
        <p:spPr bwMode="auto">
          <a:xfrm>
            <a:off x="770887" y="447366"/>
            <a:ext cx="6688666" cy="211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 sz="770" noProof="0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15411" y="154800"/>
            <a:ext cx="9722215" cy="565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noProof="0"/>
              <a:t>CLICK TO EDIT MASTER TITLE STYLE</a:t>
            </a:r>
            <a:endParaRPr lang="en-GB" noProof="0"/>
          </a:p>
        </p:txBody>
      </p:sp>
      <p:sp>
        <p:nvSpPr>
          <p:cNvPr id="14" name="Text Box 38"/>
          <p:cNvSpPr txBox="1">
            <a:spLocks noChangeArrowheads="1"/>
          </p:cNvSpPr>
          <p:nvPr userDrawn="1"/>
        </p:nvSpPr>
        <p:spPr bwMode="auto">
          <a:xfrm>
            <a:off x="220801" y="6202800"/>
            <a:ext cx="12085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GB" sz="798" noProof="0">
                <a:solidFill>
                  <a:srgbClr val="8197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34" name="Straight Connector 64">
            <a:extLst>
              <a:ext uri="{FF2B5EF4-FFF2-40B4-BE49-F238E27FC236}">
                <a16:creationId xmlns:a16="http://schemas.microsoft.com/office/drawing/2014/main" id="{8F972EA9-1462-4B0E-A09A-25D9F39ABE44}"/>
              </a:ext>
            </a:extLst>
          </p:cNvPr>
          <p:cNvCxnSpPr>
            <a:cxnSpLocks/>
          </p:cNvCxnSpPr>
          <p:nvPr userDrawn="1"/>
        </p:nvCxnSpPr>
        <p:spPr>
          <a:xfrm>
            <a:off x="221435" y="6411947"/>
            <a:ext cx="11736001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2">
            <a:extLst>
              <a:ext uri="{FF2B5EF4-FFF2-40B4-BE49-F238E27FC236}">
                <a16:creationId xmlns:a16="http://schemas.microsoft.com/office/drawing/2014/main" id="{0341B57B-D657-44D2-A69B-8571F2FEB2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8262" y="1071225"/>
            <a:ext cx="11732718" cy="513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noProof="0"/>
              <a:t>Click to 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sp>
        <p:nvSpPr>
          <p:cNvPr id="5" name="Text Box 34">
            <a:extLst>
              <a:ext uri="{FF2B5EF4-FFF2-40B4-BE49-F238E27FC236}">
                <a16:creationId xmlns:a16="http://schemas.microsoft.com/office/drawing/2014/main" id="{3DFCB740-7646-4EBC-AD20-3EBB6A01A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570339" y="6202801"/>
            <a:ext cx="352659" cy="215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Ins="0">
            <a:spAutoFit/>
          </a:bodyPr>
          <a:lstStyle/>
          <a:p>
            <a:pPr algn="r">
              <a:spcBef>
                <a:spcPct val="50000"/>
              </a:spcBef>
            </a:pPr>
            <a:r>
              <a:rPr lang="it-IT" sz="798" noProof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fld id="{FDAC5C42-9B53-4063-AF51-A40D4C64F718}" type="slidenum">
              <a:rPr lang="it-IT" sz="798" noProof="1" smtClean="0">
                <a:solidFill>
                  <a:srgbClr val="8197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‹Nr.›</a:t>
            </a:fld>
            <a:endParaRPr lang="en-GB" sz="798" noProof="1">
              <a:solidFill>
                <a:srgbClr val="8197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8" name="Group 122">
            <a:extLst>
              <a:ext uri="{FF2B5EF4-FFF2-40B4-BE49-F238E27FC236}">
                <a16:creationId xmlns:a16="http://schemas.microsoft.com/office/drawing/2014/main" id="{8609F970-88C7-476D-82E1-1036AC8CAE2B}"/>
              </a:ext>
            </a:extLst>
          </p:cNvPr>
          <p:cNvGrpSpPr/>
          <p:nvPr userDrawn="1"/>
        </p:nvGrpSpPr>
        <p:grpSpPr>
          <a:xfrm>
            <a:off x="226070" y="6572055"/>
            <a:ext cx="9255612" cy="144114"/>
            <a:chOff x="226688" y="6572055"/>
            <a:chExt cx="9280921" cy="144114"/>
          </a:xfrm>
        </p:grpSpPr>
        <p:pic>
          <p:nvPicPr>
            <p:cNvPr id="39" name="Picture 123" descr="at.png">
              <a:extLst>
                <a:ext uri="{FF2B5EF4-FFF2-40B4-BE49-F238E27FC236}">
                  <a16:creationId xmlns:a16="http://schemas.microsoft.com/office/drawing/2014/main" id="{66E65784-FD04-4350-AD92-F0B82AB5AF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6688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" name="Picture 124" descr="be.png">
              <a:extLst>
                <a:ext uri="{FF2B5EF4-FFF2-40B4-BE49-F238E27FC236}">
                  <a16:creationId xmlns:a16="http://schemas.microsoft.com/office/drawing/2014/main" id="{4B6CFEA0-14E9-4275-A19B-8D9F82B9C1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7100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" name="Picture 125" descr="ch.png">
              <a:extLst>
                <a:ext uri="{FF2B5EF4-FFF2-40B4-BE49-F238E27FC236}">
                  <a16:creationId xmlns:a16="http://schemas.microsoft.com/office/drawing/2014/main" id="{A8B479D1-BBCE-429F-A237-97B9A748AA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52002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2" name="Picture 126" descr="cz.png">
              <a:extLst>
                <a:ext uri="{FF2B5EF4-FFF2-40B4-BE49-F238E27FC236}">
                  <a16:creationId xmlns:a16="http://schemas.microsoft.com/office/drawing/2014/main" id="{5E12F77F-2532-4874-8B46-1F62FFD7E3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044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3" name="Picture 127" descr="de.png">
              <a:extLst>
                <a:ext uri="{FF2B5EF4-FFF2-40B4-BE49-F238E27FC236}">
                  <a16:creationId xmlns:a16="http://schemas.microsoft.com/office/drawing/2014/main" id="{67EB12BF-3708-4D0D-BF5B-32CA4FEDE4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3088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" name="Picture 128" descr="dk.png">
              <a:extLst>
                <a:ext uri="{FF2B5EF4-FFF2-40B4-BE49-F238E27FC236}">
                  <a16:creationId xmlns:a16="http://schemas.microsoft.com/office/drawing/2014/main" id="{5CDBC77C-839C-409C-9C01-3DB1A56121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40468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" name="Picture 129" descr="ee.png">
              <a:extLst>
                <a:ext uri="{FF2B5EF4-FFF2-40B4-BE49-F238E27FC236}">
                  <a16:creationId xmlns:a16="http://schemas.microsoft.com/office/drawing/2014/main" id="{6FDB66D3-AA86-405A-A1B2-BD2580AE00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1088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" name="Picture 130" descr="es.png">
              <a:extLst>
                <a:ext uri="{FF2B5EF4-FFF2-40B4-BE49-F238E27FC236}">
                  <a16:creationId xmlns:a16="http://schemas.microsoft.com/office/drawing/2014/main" id="{658FB52F-7A6E-4ACD-830E-E0AB0142DD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0923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" name="Picture 131" descr="fi.png">
              <a:extLst>
                <a:ext uri="{FF2B5EF4-FFF2-40B4-BE49-F238E27FC236}">
                  <a16:creationId xmlns:a16="http://schemas.microsoft.com/office/drawing/2014/main" id="{D12C4D64-EB07-4748-9725-405FD70F16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88120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" name="Picture 132" descr="fr.png">
              <a:extLst>
                <a:ext uri="{FF2B5EF4-FFF2-40B4-BE49-F238E27FC236}">
                  <a16:creationId xmlns:a16="http://schemas.microsoft.com/office/drawing/2014/main" id="{DA053B2C-CBE7-4EDF-BFE7-0C6D1DE525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5697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" name="Picture 133" descr="gr.png">
              <a:extLst>
                <a:ext uri="{FF2B5EF4-FFF2-40B4-BE49-F238E27FC236}">
                  <a16:creationId xmlns:a16="http://schemas.microsoft.com/office/drawing/2014/main" id="{C9DEA4D5-EBCB-4DDF-B09A-3BA43214D2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9974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0" name="Picture 134" descr="hu.png">
              <a:extLst>
                <a:ext uri="{FF2B5EF4-FFF2-40B4-BE49-F238E27FC236}">
                  <a16:creationId xmlns:a16="http://schemas.microsoft.com/office/drawing/2014/main" id="{C22F2D0C-B5FD-47F8-B81F-01ADFB9C02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6860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1" name="Picture 135" descr="ie.png">
              <a:extLst>
                <a:ext uri="{FF2B5EF4-FFF2-40B4-BE49-F238E27FC236}">
                  <a16:creationId xmlns:a16="http://schemas.microsoft.com/office/drawing/2014/main" id="{80AE0363-7A39-466E-963D-165D710EE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3746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2" name="Picture 136" descr="it.png">
              <a:extLst>
                <a:ext uri="{FF2B5EF4-FFF2-40B4-BE49-F238E27FC236}">
                  <a16:creationId xmlns:a16="http://schemas.microsoft.com/office/drawing/2014/main" id="{4DE6A983-379C-4973-A3CB-5B0B953D09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6322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" name="Picture 137" descr="lu.png">
              <a:extLst>
                <a:ext uri="{FF2B5EF4-FFF2-40B4-BE49-F238E27FC236}">
                  <a16:creationId xmlns:a16="http://schemas.microsoft.com/office/drawing/2014/main" id="{323C98A7-0B95-4D26-982A-86ECF7B0CF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76775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4" name="Picture 138" descr="nl.png">
              <a:extLst>
                <a:ext uri="{FF2B5EF4-FFF2-40B4-BE49-F238E27FC236}">
                  <a16:creationId xmlns:a16="http://schemas.microsoft.com/office/drawing/2014/main" id="{6A33FE1C-0C58-4822-B7C2-1EDD4C30EA9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50684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5" name="Picture 139" descr="no.png">
              <a:extLst>
                <a:ext uri="{FF2B5EF4-FFF2-40B4-BE49-F238E27FC236}">
                  <a16:creationId xmlns:a16="http://schemas.microsoft.com/office/drawing/2014/main" id="{6E455369-2330-4F76-BC8C-BA1967B362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2805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6" name="Picture 140" descr="pl.png">
              <a:extLst>
                <a:ext uri="{FF2B5EF4-FFF2-40B4-BE49-F238E27FC236}">
                  <a16:creationId xmlns:a16="http://schemas.microsoft.com/office/drawing/2014/main" id="{2516A663-F5C1-4404-BBC7-723047CC31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9518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7" name="Picture 141" descr="pt.png">
              <a:extLst>
                <a:ext uri="{FF2B5EF4-FFF2-40B4-BE49-F238E27FC236}">
                  <a16:creationId xmlns:a16="http://schemas.microsoft.com/office/drawing/2014/main" id="{5C524023-EA9A-4833-A715-9DD2B9E3B2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67359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8" name="Picture 142" descr="ro.png">
              <a:extLst>
                <a:ext uri="{FF2B5EF4-FFF2-40B4-BE49-F238E27FC236}">
                  <a16:creationId xmlns:a16="http://schemas.microsoft.com/office/drawing/2014/main" id="{027592AF-15EA-4DAE-B030-B44A15E4B6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4126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9" name="Picture 143" descr="se.png">
              <a:extLst>
                <a:ext uri="{FF2B5EF4-FFF2-40B4-BE49-F238E27FC236}">
                  <a16:creationId xmlns:a16="http://schemas.microsoft.com/office/drawing/2014/main" id="{B63F0418-729E-4990-B012-BF1485AC79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7981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0" name="Picture 144" descr="uk.png">
              <a:extLst>
                <a:ext uri="{FF2B5EF4-FFF2-40B4-BE49-F238E27FC236}">
                  <a16:creationId xmlns:a16="http://schemas.microsoft.com/office/drawing/2014/main" id="{26091826-9100-48EE-8263-5F03946863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1754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1" name="Picture 145" descr="ca.png">
              <a:extLst>
                <a:ext uri="{FF2B5EF4-FFF2-40B4-BE49-F238E27FC236}">
                  <a16:creationId xmlns:a16="http://schemas.microsoft.com/office/drawing/2014/main" id="{4D0CCBE1-06D4-4135-834C-80AE239408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91609" y="6573362"/>
              <a:ext cx="216000" cy="1428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2" name="Picture 146">
              <a:extLst>
                <a:ext uri="{FF2B5EF4-FFF2-40B4-BE49-F238E27FC236}">
                  <a16:creationId xmlns:a16="http://schemas.microsoft.com/office/drawing/2014/main" id="{C48A9CEE-3BC8-4751-B260-87185639B0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5553" y="6572169"/>
              <a:ext cx="216000" cy="144000"/>
            </a:xfrm>
            <a:prstGeom prst="rect">
              <a:avLst/>
            </a:prstGeom>
          </p:spPr>
        </p:pic>
        <p:pic>
          <p:nvPicPr>
            <p:cNvPr id="89" name="Picture 147" descr="si.png">
              <a:extLst>
                <a:ext uri="{FF2B5EF4-FFF2-40B4-BE49-F238E27FC236}">
                  <a16:creationId xmlns:a16="http://schemas.microsoft.com/office/drawing/2014/main" id="{C70705EB-C62C-46C3-AA8F-F39363E49CB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28090" y="6572513"/>
              <a:ext cx="217284" cy="143656"/>
            </a:xfrm>
            <a:prstGeom prst="rect">
              <a:avLst/>
            </a:prstGeom>
          </p:spPr>
        </p:pic>
      </p:grpSp>
      <p:pic>
        <p:nvPicPr>
          <p:cNvPr id="37" name="Picture 36"/>
          <p:cNvPicPr>
            <a:picLocks/>
          </p:cNvPicPr>
          <p:nvPr userDrawn="1"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05624" y="-215904"/>
            <a:ext cx="2084870" cy="1314000"/>
          </a:xfrm>
          <a:prstGeom prst="rect">
            <a:avLst/>
          </a:prstGeom>
        </p:spPr>
      </p:pic>
      <p:pic>
        <p:nvPicPr>
          <p:cNvPr id="64" name="Picture 37">
            <a:extLst>
              <a:ext uri="{FF2B5EF4-FFF2-40B4-BE49-F238E27FC236}">
                <a16:creationId xmlns:a16="http://schemas.microsoft.com/office/drawing/2014/main" id="{48C194AD-4C36-FF47-B02C-42E4F8E7810F}"/>
              </a:ext>
            </a:extLst>
          </p:cNvPr>
          <p:cNvPicPr preferRelativeResize="0">
            <a:picLocks/>
          </p:cNvPicPr>
          <p:nvPr userDrawn="1"/>
        </p:nvPicPr>
        <p:blipFill>
          <a:blip r:embed="rId3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4596" y="6585920"/>
            <a:ext cx="1615582" cy="10591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BC48C5CD-EA25-41EA-B30F-BC776B0006C2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64200" y="124548"/>
            <a:ext cx="1151455" cy="58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713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hf sldNum="0" hdr="0" dt="0"/>
  <p:txStyles>
    <p:titleStyle>
      <a:lvl1pPr algn="just" rtl="0" fontAlgn="base">
        <a:spcBef>
          <a:spcPct val="0"/>
        </a:spcBef>
        <a:spcAft>
          <a:spcPct val="0"/>
        </a:spcAft>
        <a:defRPr lang="en-GB" sz="2992" b="1" baseline="0" dirty="0" smtClean="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116" b="1">
          <a:solidFill>
            <a:schemeClr val="bg1"/>
          </a:solidFill>
          <a:latin typeface="Verdan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2116" b="1">
          <a:solidFill>
            <a:schemeClr val="bg1"/>
          </a:solidFill>
          <a:latin typeface="Verdan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2116" b="1">
          <a:solidFill>
            <a:schemeClr val="bg1"/>
          </a:solidFill>
          <a:latin typeface="Verdan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2116" b="1">
          <a:solidFill>
            <a:schemeClr val="bg1"/>
          </a:solidFill>
          <a:latin typeface="Verdana" pitchFamily="34" charset="0"/>
        </a:defRPr>
      </a:lvl5pPr>
      <a:lvl6pPr marL="439824" algn="l" rtl="0" fontAlgn="base">
        <a:spcBef>
          <a:spcPct val="0"/>
        </a:spcBef>
        <a:spcAft>
          <a:spcPct val="0"/>
        </a:spcAft>
        <a:defRPr sz="2116" b="1">
          <a:solidFill>
            <a:schemeClr val="bg1"/>
          </a:solidFill>
          <a:latin typeface="Verdana" pitchFamily="34" charset="0"/>
        </a:defRPr>
      </a:lvl6pPr>
      <a:lvl7pPr marL="879649" algn="l" rtl="0" fontAlgn="base">
        <a:spcBef>
          <a:spcPct val="0"/>
        </a:spcBef>
        <a:spcAft>
          <a:spcPct val="0"/>
        </a:spcAft>
        <a:defRPr sz="2116" b="1">
          <a:solidFill>
            <a:schemeClr val="bg1"/>
          </a:solidFill>
          <a:latin typeface="Verdana" pitchFamily="34" charset="0"/>
        </a:defRPr>
      </a:lvl7pPr>
      <a:lvl8pPr marL="1319473" algn="l" rtl="0" fontAlgn="base">
        <a:spcBef>
          <a:spcPct val="0"/>
        </a:spcBef>
        <a:spcAft>
          <a:spcPct val="0"/>
        </a:spcAft>
        <a:defRPr sz="2116" b="1">
          <a:solidFill>
            <a:schemeClr val="bg1"/>
          </a:solidFill>
          <a:latin typeface="Verdana" pitchFamily="34" charset="0"/>
        </a:defRPr>
      </a:lvl8pPr>
      <a:lvl9pPr marL="1759297" algn="l" rtl="0" fontAlgn="base">
        <a:spcBef>
          <a:spcPct val="0"/>
        </a:spcBef>
        <a:spcAft>
          <a:spcPct val="0"/>
        </a:spcAft>
        <a:defRPr sz="2116" b="1">
          <a:solidFill>
            <a:schemeClr val="bg1"/>
          </a:solidFill>
          <a:latin typeface="Verdana" pitchFamily="34" charset="0"/>
        </a:defRPr>
      </a:lvl9pPr>
    </p:titleStyle>
    <p:bodyStyle>
      <a:lvl1pPr marL="0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rgbClr val="8197A6"/>
        </a:buClr>
        <a:buFont typeface="Arial" panose="020B0604020202020204" pitchFamily="34" charset="0"/>
        <a:buNone/>
        <a:defRPr lang="en-US" altLang="en-US" sz="1795" dirty="0">
          <a:solidFill>
            <a:srgbClr val="8197A6"/>
          </a:solidFill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1pPr>
      <a:lvl2pPr marL="779216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US" altLang="en-US" sz="1795" dirty="0">
          <a:solidFill>
            <a:srgbClr val="8197A6"/>
          </a:solidFill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2pPr>
      <a:lvl3pPr marL="1354105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US" altLang="en-US" sz="1795" dirty="0">
          <a:solidFill>
            <a:srgbClr val="8197A6"/>
          </a:solidFill>
          <a:latin typeface="Arial" panose="020B0604020202020204" pitchFamily="34" charset="0"/>
          <a:ea typeface="MS PGothic" pitchFamily="34" charset="-128"/>
          <a:cs typeface="Arial" panose="020B0604020202020204" pitchFamily="34" charset="0"/>
        </a:defRPr>
      </a:lvl3pPr>
      <a:lvl4pPr marL="1928994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US" altLang="en-US" sz="1795" dirty="0">
          <a:solidFill>
            <a:srgbClr val="8197A6"/>
          </a:solidFill>
          <a:latin typeface="Arial" charset="0"/>
          <a:ea typeface="MS PGothic" pitchFamily="34" charset="-128"/>
          <a:cs typeface="Arial" charset="0"/>
        </a:defRPr>
      </a:lvl4pPr>
      <a:lvl5pPr marL="2503882" indent="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GB" altLang="en-US" sz="1795" dirty="0">
          <a:solidFill>
            <a:srgbClr val="8197A6"/>
          </a:solidFill>
          <a:latin typeface="Arial" charset="0"/>
          <a:ea typeface="MS PGothic" pitchFamily="34" charset="-128"/>
          <a:cs typeface="Arial" charset="0"/>
        </a:defRPr>
      </a:lvl5pPr>
      <a:lvl6pPr marL="3347552" indent="-403172" algn="l" rtl="0" fontAlgn="base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39">
          <a:solidFill>
            <a:schemeClr val="bg2"/>
          </a:solidFill>
          <a:latin typeface="+mn-lt"/>
        </a:defRPr>
      </a:lvl6pPr>
      <a:lvl7pPr marL="3787376" indent="-403172" algn="l" rtl="0" fontAlgn="base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39">
          <a:solidFill>
            <a:schemeClr val="bg2"/>
          </a:solidFill>
          <a:latin typeface="+mn-lt"/>
        </a:defRPr>
      </a:lvl7pPr>
      <a:lvl8pPr marL="4227201" indent="-403172" algn="l" rtl="0" fontAlgn="base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39">
          <a:solidFill>
            <a:schemeClr val="bg2"/>
          </a:solidFill>
          <a:latin typeface="+mn-lt"/>
        </a:defRPr>
      </a:lvl8pPr>
      <a:lvl9pPr marL="4667025" indent="-403172" algn="l" rtl="0" fontAlgn="base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539">
          <a:solidFill>
            <a:schemeClr val="bg2"/>
          </a:solidFill>
          <a:latin typeface="+mn-lt"/>
        </a:defRPr>
      </a:lvl9pPr>
    </p:bodyStyle>
    <p:otherStyle>
      <a:defPPr>
        <a:defRPr lang="en-US"/>
      </a:defPPr>
      <a:lvl1pPr marL="0" algn="l" defTabSz="879649" rtl="0" eaLnBrk="1" latinLnBrk="0" hangingPunct="1">
        <a:defRPr sz="1731" kern="1200">
          <a:solidFill>
            <a:schemeClr val="tx1"/>
          </a:solidFill>
          <a:latin typeface="+mn-lt"/>
          <a:ea typeface="+mn-ea"/>
          <a:cs typeface="+mn-cs"/>
        </a:defRPr>
      </a:lvl1pPr>
      <a:lvl2pPr marL="439824" algn="l" defTabSz="879649" rtl="0" eaLnBrk="1" latinLnBrk="0" hangingPunct="1">
        <a:defRPr sz="1731" kern="1200">
          <a:solidFill>
            <a:schemeClr val="tx1"/>
          </a:solidFill>
          <a:latin typeface="+mn-lt"/>
          <a:ea typeface="+mn-ea"/>
          <a:cs typeface="+mn-cs"/>
        </a:defRPr>
      </a:lvl2pPr>
      <a:lvl3pPr marL="879649" algn="l" defTabSz="879649" rtl="0" eaLnBrk="1" latinLnBrk="0" hangingPunct="1">
        <a:defRPr sz="1731" kern="1200">
          <a:solidFill>
            <a:schemeClr val="tx1"/>
          </a:solidFill>
          <a:latin typeface="+mn-lt"/>
          <a:ea typeface="+mn-ea"/>
          <a:cs typeface="+mn-cs"/>
        </a:defRPr>
      </a:lvl3pPr>
      <a:lvl4pPr marL="1319473" algn="l" defTabSz="879649" rtl="0" eaLnBrk="1" latinLnBrk="0" hangingPunct="1">
        <a:defRPr sz="1731" kern="1200">
          <a:solidFill>
            <a:schemeClr val="tx1"/>
          </a:solidFill>
          <a:latin typeface="+mn-lt"/>
          <a:ea typeface="+mn-ea"/>
          <a:cs typeface="+mn-cs"/>
        </a:defRPr>
      </a:lvl4pPr>
      <a:lvl5pPr marL="1759297" algn="l" defTabSz="879649" rtl="0" eaLnBrk="1" latinLnBrk="0" hangingPunct="1">
        <a:defRPr sz="1731" kern="1200">
          <a:solidFill>
            <a:schemeClr val="tx1"/>
          </a:solidFill>
          <a:latin typeface="+mn-lt"/>
          <a:ea typeface="+mn-ea"/>
          <a:cs typeface="+mn-cs"/>
        </a:defRPr>
      </a:lvl5pPr>
      <a:lvl6pPr marL="2199122" algn="l" defTabSz="879649" rtl="0" eaLnBrk="1" latinLnBrk="0" hangingPunct="1">
        <a:defRPr sz="1731" kern="1200">
          <a:solidFill>
            <a:schemeClr val="tx1"/>
          </a:solidFill>
          <a:latin typeface="+mn-lt"/>
          <a:ea typeface="+mn-ea"/>
          <a:cs typeface="+mn-cs"/>
        </a:defRPr>
      </a:lvl6pPr>
      <a:lvl7pPr marL="2638947" algn="l" defTabSz="879649" rtl="0" eaLnBrk="1" latinLnBrk="0" hangingPunct="1">
        <a:defRPr sz="1731" kern="1200">
          <a:solidFill>
            <a:schemeClr val="tx1"/>
          </a:solidFill>
          <a:latin typeface="+mn-lt"/>
          <a:ea typeface="+mn-ea"/>
          <a:cs typeface="+mn-cs"/>
        </a:defRPr>
      </a:lvl7pPr>
      <a:lvl8pPr marL="3078771" algn="l" defTabSz="879649" rtl="0" eaLnBrk="1" latinLnBrk="0" hangingPunct="1">
        <a:defRPr sz="1731" kern="1200">
          <a:solidFill>
            <a:schemeClr val="tx1"/>
          </a:solidFill>
          <a:latin typeface="+mn-lt"/>
          <a:ea typeface="+mn-ea"/>
          <a:cs typeface="+mn-cs"/>
        </a:defRPr>
      </a:lvl8pPr>
      <a:lvl9pPr marL="3518595" algn="l" defTabSz="879649" rtl="0" eaLnBrk="1" latinLnBrk="0" hangingPunct="1">
        <a:defRPr sz="173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5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7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eo.cloud/" TargetMode="External"/><Relationship Id="rId2" Type="http://schemas.microsoft.com/office/2018/10/relationships/comments" Target="../comments/modernComment_106_7400BF9D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://forum.openeo.cloud/" TargetMode="External"/><Relationship Id="rId5" Type="http://schemas.openxmlformats.org/officeDocument/2006/relationships/hyperlink" Target="https://openeo.org/documentation/1.0/" TargetMode="External"/><Relationship Id="rId4" Type="http://schemas.openxmlformats.org/officeDocument/2006/relationships/hyperlink" Target="https://docs.openeo.cloud/getting-started/javascript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hyperlink" Target="https://openeo.cloud/#plans" TargetMode="Externa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65.jpe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6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9"/>
          <p:cNvSpPr txBox="1">
            <a:spLocks noChangeArrowheads="1"/>
          </p:cNvSpPr>
          <p:nvPr/>
        </p:nvSpPr>
        <p:spPr bwMode="auto">
          <a:xfrm>
            <a:off x="284877" y="3351986"/>
            <a:ext cx="10950499" cy="2803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7961" tIns="43981" rIns="87961" bIns="43981" numCol="1" anchor="b" anchorCtr="0" compatLnSpc="1">
            <a:prstTxWarp prst="textNoShape">
              <a:avLst/>
            </a:prstTxWarp>
            <a:spAutoFit/>
          </a:bodyPr>
          <a:lstStyle/>
          <a:p>
            <a:pPr defTabSz="87964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3079" b="1" dirty="0" err="1">
                <a:solidFill>
                  <a:srgbClr val="FE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openEO</a:t>
            </a:r>
            <a:r>
              <a:rPr lang="en-GB" sz="3079" b="1" dirty="0">
                <a:solidFill>
                  <a:srgbClr val="FE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Platform – Basic Training – </a:t>
            </a:r>
            <a:r>
              <a:rPr lang="en-GB" sz="3191" b="1" dirty="0">
                <a:solidFill>
                  <a:srgbClr val="FE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  <a:r>
              <a:rPr lang="en-GB" sz="3191" b="1" baseline="30000" dirty="0">
                <a:solidFill>
                  <a:srgbClr val="FE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GB" sz="3191" b="1" dirty="0">
                <a:solidFill>
                  <a:srgbClr val="FE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November 2023</a:t>
            </a:r>
          </a:p>
          <a:p>
            <a:pPr defTabSz="879649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3191" b="1" dirty="0">
              <a:solidFill>
                <a:srgbClr val="FE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879649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3191" b="1" dirty="0">
              <a:solidFill>
                <a:srgbClr val="FE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879649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3191" b="1" dirty="0">
              <a:solidFill>
                <a:srgbClr val="FE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879649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3079" b="1" dirty="0">
              <a:solidFill>
                <a:srgbClr val="FE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87964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795" b="1" dirty="0">
                <a:solidFill>
                  <a:srgbClr val="FE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Benjamin Schumacher (EODC)</a:t>
            </a:r>
          </a:p>
        </p:txBody>
      </p:sp>
      <p:sp>
        <p:nvSpPr>
          <p:cNvPr id="7" name="Text Box 24"/>
          <p:cNvSpPr txBox="1">
            <a:spLocks noChangeArrowheads="1"/>
          </p:cNvSpPr>
          <p:nvPr/>
        </p:nvSpPr>
        <p:spPr bwMode="auto">
          <a:xfrm>
            <a:off x="6896847" y="5219249"/>
            <a:ext cx="5109724" cy="27624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r" defTabSz="911931" fontAlgn="base">
              <a:spcAft>
                <a:spcPct val="0"/>
              </a:spcAft>
            </a:pPr>
            <a:r>
              <a:rPr lang="en-GB" sz="1197">
                <a:solidFill>
                  <a:srgbClr val="FE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Text Box 25"/>
          <p:cNvSpPr txBox="1">
            <a:spLocks noChangeArrowheads="1"/>
          </p:cNvSpPr>
          <p:nvPr/>
        </p:nvSpPr>
        <p:spPr bwMode="auto">
          <a:xfrm>
            <a:off x="6896822" y="5878769"/>
            <a:ext cx="5109748" cy="27624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r" defTabSz="911931" fontAlgn="base">
              <a:spcAft>
                <a:spcPct val="0"/>
              </a:spcAft>
            </a:pPr>
            <a:r>
              <a:rPr lang="en-GB" sz="1197">
                <a:solidFill>
                  <a:srgbClr val="FE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Text Box 99">
            <a:extLst>
              <a:ext uri="{FF2B5EF4-FFF2-40B4-BE49-F238E27FC236}">
                <a16:creationId xmlns:a16="http://schemas.microsoft.com/office/drawing/2014/main" id="{B06A49EE-0921-4A0E-99D9-29F5A2AC6E1F}"/>
              </a:ext>
            </a:extLst>
          </p:cNvPr>
          <p:cNvSpPr/>
          <p:nvPr/>
        </p:nvSpPr>
        <p:spPr>
          <a:xfrm>
            <a:off x="7268691" y="5584764"/>
            <a:ext cx="4737879" cy="216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911931" fontAlgn="base">
              <a:spcBef>
                <a:spcPct val="0"/>
              </a:spcBef>
              <a:spcAft>
                <a:spcPct val="0"/>
              </a:spcAft>
            </a:pPr>
            <a:endParaRPr lang="en-GB" sz="1197">
              <a:solidFill>
                <a:srgbClr val="FE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13D05123-3C34-A77A-DE6B-FF674E0979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5" t="8614" b="6457"/>
          <a:stretch/>
        </p:blipFill>
        <p:spPr>
          <a:xfrm>
            <a:off x="4364756" y="4887608"/>
            <a:ext cx="7558426" cy="126740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3DE186-5C46-664F-ED32-A199DA6A3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Concepts of </a:t>
            </a:r>
            <a:r>
              <a:rPr lang="en-GB" dirty="0" err="1"/>
              <a:t>openEO</a:t>
            </a:r>
            <a:r>
              <a:rPr lang="en-GB" dirty="0"/>
              <a:t> – </a:t>
            </a:r>
            <a:r>
              <a:rPr lang="en-GB" dirty="0" err="1"/>
              <a:t>Datacubes</a:t>
            </a:r>
            <a:r>
              <a:rPr lang="en-GB" dirty="0"/>
              <a:t> - Dimensions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32AE683-A6F0-EB1F-16D6-D3F736596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58" y="2470047"/>
            <a:ext cx="7220958" cy="2762636"/>
          </a:xfrm>
          <a:prstGeom prst="rect">
            <a:avLst/>
          </a:prstGeom>
        </p:spPr>
      </p:pic>
      <p:pic>
        <p:nvPicPr>
          <p:cNvPr id="6" name="Inhaltsplatzhalter 4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0701632E-6327-E082-B0E1-EB02FFFA6A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8" y="1106556"/>
            <a:ext cx="4155220" cy="1246566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59694E2-66E5-67FC-7812-A02CBBDB627D}"/>
              </a:ext>
            </a:extLst>
          </p:cNvPr>
          <p:cNvSpPr txBox="1"/>
          <p:nvPr/>
        </p:nvSpPr>
        <p:spPr>
          <a:xfrm>
            <a:off x="7608278" y="2739678"/>
            <a:ext cx="4483464" cy="2025687"/>
          </a:xfrm>
          <a:prstGeom prst="rect">
            <a:avLst/>
          </a:prstGeom>
          <a:noFill/>
        </p:spPr>
        <p:txBody>
          <a:bodyPr wrap="square" lIns="91191" tIns="45595" rIns="91191" bIns="45595" anchor="t">
            <a:spAutoFit/>
          </a:bodyPr>
          <a:lstStyle/>
          <a:p>
            <a:pPr defTabSz="87964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AT" sz="1795" b="1" dirty="0">
                <a:solidFill>
                  <a:srgbClr val="003249"/>
                </a:solidFill>
                <a:latin typeface="Arial"/>
                <a:cs typeface="Arial"/>
              </a:rPr>
              <a:t>Properties:</a:t>
            </a:r>
          </a:p>
          <a:p>
            <a:pPr marL="285750" indent="-285750" defTabSz="87964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795" b="1" dirty="0">
                <a:solidFill>
                  <a:srgbClr val="003249"/>
                </a:solidFill>
                <a:latin typeface="Arial"/>
                <a:cs typeface="Arial"/>
              </a:rPr>
              <a:t>name</a:t>
            </a:r>
          </a:p>
          <a:p>
            <a:pPr marL="285750" indent="-285750" defTabSz="87964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795" b="1" dirty="0">
                <a:solidFill>
                  <a:srgbClr val="003249"/>
                </a:solidFill>
                <a:latin typeface="Arial"/>
                <a:cs typeface="Arial"/>
              </a:rPr>
              <a:t>axis / number</a:t>
            </a:r>
          </a:p>
          <a:p>
            <a:pPr marL="285750" indent="-285750" defTabSz="87964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795" b="1" dirty="0">
                <a:solidFill>
                  <a:srgbClr val="003249"/>
                </a:solidFill>
                <a:latin typeface="Arial"/>
                <a:cs typeface="Arial"/>
              </a:rPr>
              <a:t>type (spatial/temporal/bands/other)</a:t>
            </a:r>
          </a:p>
          <a:p>
            <a:pPr marL="285750" indent="-285750" defTabSz="87964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795" b="1" dirty="0">
                <a:solidFill>
                  <a:srgbClr val="003249"/>
                </a:solidFill>
                <a:latin typeface="Arial"/>
                <a:cs typeface="Arial"/>
              </a:rPr>
              <a:t>extents or nominal dimension labels</a:t>
            </a:r>
          </a:p>
          <a:p>
            <a:pPr marL="285750" indent="-285750" defTabSz="87964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795" b="1" dirty="0">
                <a:solidFill>
                  <a:srgbClr val="003249"/>
                </a:solidFill>
                <a:latin typeface="Arial"/>
                <a:cs typeface="Arial"/>
              </a:rPr>
              <a:t>reference system / projections</a:t>
            </a:r>
          </a:p>
          <a:p>
            <a:pPr marL="285750" indent="-285750" defTabSz="87964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795" b="1" dirty="0">
                <a:solidFill>
                  <a:srgbClr val="003249"/>
                </a:solidFill>
                <a:latin typeface="Arial"/>
                <a:cs typeface="Arial"/>
              </a:rPr>
              <a:t>resolution</a:t>
            </a:r>
            <a:endParaRPr lang="en-GB" sz="1795" b="1" dirty="0">
              <a:solidFill>
                <a:srgbClr val="003249"/>
              </a:solidFill>
              <a:latin typeface="Arial"/>
              <a:cs typeface="Arial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1FE04D4-F203-4754-A791-07AC9331D617}"/>
              </a:ext>
            </a:extLst>
          </p:cNvPr>
          <p:cNvSpPr txBox="1"/>
          <p:nvPr/>
        </p:nvSpPr>
        <p:spPr>
          <a:xfrm>
            <a:off x="100258" y="5263265"/>
            <a:ext cx="7017727" cy="1196998"/>
          </a:xfrm>
          <a:prstGeom prst="rect">
            <a:avLst/>
          </a:prstGeom>
          <a:noFill/>
        </p:spPr>
        <p:txBody>
          <a:bodyPr wrap="square" lIns="91191" tIns="45595" rIns="91191" bIns="45595" anchor="t">
            <a:spAutoFit/>
          </a:bodyPr>
          <a:lstStyle/>
          <a:p>
            <a:pPr defTabSz="87964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795" b="1" dirty="0">
                <a:solidFill>
                  <a:srgbClr val="003249"/>
                </a:solidFill>
                <a:latin typeface="Arial"/>
                <a:cs typeface="Arial"/>
              </a:rPr>
              <a:t>-&gt; be careful with dimensions and your coordinate reference system – location </a:t>
            </a:r>
            <a:r>
              <a:rPr lang="en-GB" sz="1795" b="1" dirty="0" err="1">
                <a:solidFill>
                  <a:srgbClr val="003249"/>
                </a:solidFill>
                <a:latin typeface="Arial"/>
                <a:cs typeface="Arial"/>
              </a:rPr>
              <a:t>x,y</a:t>
            </a:r>
            <a:r>
              <a:rPr lang="en-GB" sz="1795" b="1" dirty="0">
                <a:solidFill>
                  <a:srgbClr val="003249"/>
                </a:solidFill>
                <a:latin typeface="Arial"/>
                <a:cs typeface="Arial"/>
              </a:rPr>
              <a:t> change in different CRS</a:t>
            </a:r>
          </a:p>
          <a:p>
            <a:pPr defTabSz="87964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795" b="1" dirty="0">
                <a:solidFill>
                  <a:srgbClr val="003249"/>
                </a:solidFill>
                <a:latin typeface="Arial"/>
                <a:cs typeface="Arial"/>
              </a:rPr>
              <a:t>-&gt; be carful with changing data types of dimensions – do this only if the backend supports it</a:t>
            </a:r>
          </a:p>
        </p:txBody>
      </p:sp>
    </p:spTree>
    <p:extLst>
      <p:ext uri="{BB962C8B-B14F-4D97-AF65-F5344CB8AC3E}">
        <p14:creationId xmlns:p14="http://schemas.microsoft.com/office/powerpoint/2010/main" val="3982362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11BA3F-478D-2D1F-5A22-8D45A6DAD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Concepts of </a:t>
            </a:r>
            <a:r>
              <a:rPr lang="en-GB" dirty="0" err="1"/>
              <a:t>openEO</a:t>
            </a:r>
            <a:r>
              <a:rPr lang="en-GB" dirty="0"/>
              <a:t> – </a:t>
            </a:r>
            <a:r>
              <a:rPr lang="en-GB" dirty="0" err="1"/>
              <a:t>Datacubes</a:t>
            </a:r>
            <a:r>
              <a:rPr lang="en-GB" dirty="0"/>
              <a:t> - Filters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4485681-A210-8899-DD36-E4DAEC0C5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4" t="7883" r="16899" b="12522"/>
          <a:stretch/>
        </p:blipFill>
        <p:spPr>
          <a:xfrm>
            <a:off x="0" y="1005907"/>
            <a:ext cx="5509846" cy="5282168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E752C41-7F17-54FE-D597-F640AA04483C}"/>
              </a:ext>
            </a:extLst>
          </p:cNvPr>
          <p:cNvSpPr txBox="1"/>
          <p:nvPr/>
        </p:nvSpPr>
        <p:spPr>
          <a:xfrm>
            <a:off x="5813181" y="1192232"/>
            <a:ext cx="4483464" cy="2854375"/>
          </a:xfrm>
          <a:prstGeom prst="rect">
            <a:avLst/>
          </a:prstGeom>
          <a:noFill/>
        </p:spPr>
        <p:txBody>
          <a:bodyPr wrap="square" lIns="91191" tIns="45595" rIns="91191" bIns="45595" anchor="t">
            <a:spAutoFit/>
          </a:bodyPr>
          <a:lstStyle/>
          <a:p>
            <a:pPr defTabSz="87964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AT" sz="1795" b="1" dirty="0">
                <a:solidFill>
                  <a:srgbClr val="003249"/>
                </a:solidFill>
                <a:latin typeface="Arial"/>
                <a:cs typeface="Arial"/>
              </a:rPr>
              <a:t>Filters:</a:t>
            </a:r>
          </a:p>
          <a:p>
            <a:pPr marL="285750" indent="-285750" defTabSz="87964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795" b="1" dirty="0">
                <a:solidFill>
                  <a:srgbClr val="003249"/>
                </a:solidFill>
                <a:latin typeface="Arial"/>
                <a:cs typeface="Arial"/>
              </a:rPr>
              <a:t>Filter temporal</a:t>
            </a:r>
          </a:p>
          <a:p>
            <a:pPr marL="285750" indent="-285750" defTabSz="87964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795" b="1" dirty="0">
                <a:solidFill>
                  <a:srgbClr val="003249"/>
                </a:solidFill>
                <a:latin typeface="Arial"/>
                <a:cs typeface="Arial"/>
              </a:rPr>
              <a:t>Filter bands</a:t>
            </a:r>
          </a:p>
          <a:p>
            <a:pPr marL="285750" indent="-285750" defTabSz="87964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795" b="1" dirty="0">
                <a:solidFill>
                  <a:srgbClr val="003249"/>
                </a:solidFill>
                <a:latin typeface="Arial"/>
                <a:cs typeface="Arial"/>
              </a:rPr>
              <a:t>Filter spatial</a:t>
            </a:r>
          </a:p>
          <a:p>
            <a:pPr marL="285750" indent="-285750" defTabSz="87964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795" b="1" dirty="0">
              <a:solidFill>
                <a:srgbClr val="003249"/>
              </a:solidFill>
              <a:latin typeface="Arial"/>
              <a:cs typeface="Arial"/>
            </a:endParaRPr>
          </a:p>
          <a:p>
            <a:pPr defTabSz="87964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795" b="1" dirty="0">
                <a:solidFill>
                  <a:srgbClr val="003249"/>
                </a:solidFill>
                <a:latin typeface="Arial"/>
                <a:cs typeface="Arial"/>
              </a:rPr>
              <a:t>-&gt; Data that satisfy the condition is returned </a:t>
            </a:r>
          </a:p>
          <a:p>
            <a:pPr defTabSz="8796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95" b="1" dirty="0">
              <a:solidFill>
                <a:srgbClr val="003249"/>
              </a:solidFill>
              <a:latin typeface="Arial"/>
              <a:cs typeface="Arial"/>
            </a:endParaRPr>
          </a:p>
          <a:p>
            <a:pPr defTabSz="87964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795" b="1" dirty="0">
                <a:solidFill>
                  <a:srgbClr val="003249"/>
                </a:solidFill>
                <a:latin typeface="Arial"/>
                <a:cs typeface="Arial"/>
              </a:rPr>
              <a:t>-&gt; </a:t>
            </a:r>
            <a:r>
              <a:rPr lang="en-US" sz="1795" b="1" dirty="0" err="1">
                <a:solidFill>
                  <a:srgbClr val="003249"/>
                </a:solidFill>
                <a:latin typeface="Arial"/>
                <a:cs typeface="Arial"/>
              </a:rPr>
              <a:t>Datacube</a:t>
            </a:r>
            <a:r>
              <a:rPr lang="en-US" sz="1795" b="1" dirty="0">
                <a:solidFill>
                  <a:srgbClr val="003249"/>
                </a:solidFill>
                <a:latin typeface="Arial"/>
                <a:cs typeface="Arial"/>
              </a:rPr>
              <a:t> becomes smaller (selection process)</a:t>
            </a:r>
            <a:endParaRPr lang="en-GB" sz="1795" b="1" dirty="0">
              <a:solidFill>
                <a:srgbClr val="003249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4560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951CD7-43B0-D01E-9088-08F177FE5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Concepts of </a:t>
            </a:r>
            <a:r>
              <a:rPr lang="en-GB" dirty="0" err="1"/>
              <a:t>openEO</a:t>
            </a:r>
            <a:r>
              <a:rPr lang="en-GB" dirty="0"/>
              <a:t> – </a:t>
            </a:r>
            <a:r>
              <a:rPr lang="en-GB" dirty="0" err="1"/>
              <a:t>Datacubes</a:t>
            </a:r>
            <a:r>
              <a:rPr lang="en-GB" dirty="0"/>
              <a:t> - Apply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4C75CFF-B925-42BC-B8B9-F6E4FCAB0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" t="10789" r="7736" b="15115"/>
          <a:stretch/>
        </p:blipFill>
        <p:spPr>
          <a:xfrm>
            <a:off x="0" y="1031631"/>
            <a:ext cx="7626940" cy="2702665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4191044-ECB7-0F9E-A4EA-C702DAC9AA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3" t="11116" r="7980" b="15038"/>
          <a:stretch/>
        </p:blipFill>
        <p:spPr>
          <a:xfrm>
            <a:off x="0" y="3734296"/>
            <a:ext cx="7626940" cy="270279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BB218DF-D7F8-2B24-A053-3DA7271AB03A}"/>
              </a:ext>
            </a:extLst>
          </p:cNvPr>
          <p:cNvSpPr txBox="1"/>
          <p:nvPr/>
        </p:nvSpPr>
        <p:spPr>
          <a:xfrm>
            <a:off x="7708536" y="2001812"/>
            <a:ext cx="4483464" cy="2301916"/>
          </a:xfrm>
          <a:prstGeom prst="rect">
            <a:avLst/>
          </a:prstGeom>
          <a:noFill/>
        </p:spPr>
        <p:txBody>
          <a:bodyPr wrap="square" lIns="91191" tIns="45595" rIns="91191" bIns="45595" anchor="t">
            <a:spAutoFit/>
          </a:bodyPr>
          <a:lstStyle/>
          <a:p>
            <a:pPr defTabSz="87964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AT" sz="1795" b="1" dirty="0">
                <a:solidFill>
                  <a:srgbClr val="003249"/>
                </a:solidFill>
                <a:latin typeface="Arial"/>
                <a:cs typeface="Arial"/>
              </a:rPr>
              <a:t>Data </a:t>
            </a:r>
            <a:r>
              <a:rPr lang="de-AT" sz="1795" b="1" dirty="0" err="1">
                <a:solidFill>
                  <a:srgbClr val="003249"/>
                </a:solidFill>
                <a:latin typeface="Arial"/>
                <a:cs typeface="Arial"/>
              </a:rPr>
              <a:t>manipulation</a:t>
            </a:r>
            <a:r>
              <a:rPr lang="de-AT" sz="1795" b="1" dirty="0">
                <a:solidFill>
                  <a:srgbClr val="003249"/>
                </a:solidFill>
                <a:latin typeface="Arial"/>
                <a:cs typeface="Arial"/>
              </a:rPr>
              <a:t>:</a:t>
            </a:r>
          </a:p>
          <a:p>
            <a:pPr marL="285750" indent="-285750" defTabSz="87964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795" b="1" dirty="0">
                <a:solidFill>
                  <a:srgbClr val="003249"/>
                </a:solidFill>
                <a:latin typeface="Arial"/>
                <a:cs typeface="Arial"/>
              </a:rPr>
              <a:t>absolute</a:t>
            </a:r>
          </a:p>
          <a:p>
            <a:pPr marL="285750" indent="-285750" defTabSz="87964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795" b="1" dirty="0">
                <a:solidFill>
                  <a:srgbClr val="003249"/>
                </a:solidFill>
                <a:latin typeface="Arial"/>
                <a:cs typeface="Arial"/>
              </a:rPr>
              <a:t>Kernels</a:t>
            </a:r>
          </a:p>
          <a:p>
            <a:pPr marL="285750" indent="-285750" defTabSz="87964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795" b="1" dirty="0">
                <a:solidFill>
                  <a:srgbClr val="003249"/>
                </a:solidFill>
                <a:latin typeface="Arial"/>
                <a:cs typeface="Arial"/>
              </a:rPr>
              <a:t>Neighborhoods</a:t>
            </a:r>
          </a:p>
          <a:p>
            <a:pPr marL="285750" indent="-285750" defTabSz="87964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795" b="1" dirty="0">
                <a:solidFill>
                  <a:srgbClr val="003249"/>
                </a:solidFill>
                <a:latin typeface="Arial"/>
                <a:cs typeface="Arial"/>
              </a:rPr>
              <a:t>Temporal smoothing</a:t>
            </a:r>
          </a:p>
          <a:p>
            <a:pPr marL="285750" indent="-285750" defTabSz="87964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795" b="1" dirty="0">
                <a:solidFill>
                  <a:srgbClr val="003249"/>
                </a:solidFill>
                <a:latin typeface="Arial"/>
                <a:cs typeface="Arial"/>
              </a:rPr>
              <a:t>Spatial smoothing</a:t>
            </a:r>
          </a:p>
          <a:p>
            <a:pPr marL="285750" indent="-285750" defTabSz="87964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795" b="1" dirty="0">
              <a:solidFill>
                <a:srgbClr val="003249"/>
              </a:solidFill>
              <a:latin typeface="Arial"/>
              <a:cs typeface="Arial"/>
            </a:endParaRPr>
          </a:p>
          <a:p>
            <a:pPr defTabSz="8796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95" b="1" dirty="0">
              <a:solidFill>
                <a:srgbClr val="003249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5526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F3F4ED-FE60-62A8-3972-15FAEA563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Concepts of </a:t>
            </a:r>
            <a:r>
              <a:rPr lang="en-GB" dirty="0" err="1"/>
              <a:t>openEO</a:t>
            </a:r>
            <a:r>
              <a:rPr lang="en-GB" dirty="0"/>
              <a:t> – </a:t>
            </a:r>
            <a:r>
              <a:rPr lang="en-GB" dirty="0" err="1"/>
              <a:t>Datacubes</a:t>
            </a:r>
            <a:r>
              <a:rPr lang="en-GB" dirty="0"/>
              <a:t> - Resample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7F1BEEC-CAB8-ED6B-5F3F-61DA673AF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88" y="1250633"/>
            <a:ext cx="11733212" cy="4693284"/>
          </a:xfrm>
        </p:spPr>
      </p:pic>
    </p:spTree>
    <p:extLst>
      <p:ext uri="{BB962C8B-B14F-4D97-AF65-F5344CB8AC3E}">
        <p14:creationId xmlns:p14="http://schemas.microsoft.com/office/powerpoint/2010/main" val="3806102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6AB5DC-888E-7F85-D859-E4F5EC66A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Concepts of </a:t>
            </a:r>
            <a:r>
              <a:rPr lang="en-GB" dirty="0" err="1"/>
              <a:t>openEO</a:t>
            </a:r>
            <a:r>
              <a:rPr lang="en-GB" dirty="0"/>
              <a:t> – </a:t>
            </a:r>
            <a:r>
              <a:rPr lang="en-GB" dirty="0" err="1"/>
              <a:t>Datacubes</a:t>
            </a:r>
            <a:r>
              <a:rPr lang="en-GB" dirty="0"/>
              <a:t> - Resample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824FB05-F0F5-7085-C3EF-D996DF5CA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88" y="1199833"/>
            <a:ext cx="11733212" cy="4693284"/>
          </a:xfrm>
        </p:spPr>
      </p:pic>
    </p:spTree>
    <p:extLst>
      <p:ext uri="{BB962C8B-B14F-4D97-AF65-F5344CB8AC3E}">
        <p14:creationId xmlns:p14="http://schemas.microsoft.com/office/powerpoint/2010/main" val="4040509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1D793-A50E-168A-620D-5046D9A13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Concepts of </a:t>
            </a:r>
            <a:r>
              <a:rPr lang="en-GB" dirty="0" err="1"/>
              <a:t>openEO</a:t>
            </a:r>
            <a:r>
              <a:rPr lang="en-GB" dirty="0"/>
              <a:t> – </a:t>
            </a:r>
            <a:r>
              <a:rPr lang="en-GB" dirty="0" err="1"/>
              <a:t>Datacubes</a:t>
            </a:r>
            <a:r>
              <a:rPr lang="en-GB" dirty="0"/>
              <a:t> - Reduce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8EA71FC-C5D0-7246-50F8-0A25232812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6" t="10028" r="15810" b="9744"/>
          <a:stretch/>
        </p:blipFill>
        <p:spPr>
          <a:xfrm>
            <a:off x="0" y="1066800"/>
            <a:ext cx="5490662" cy="5251938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AF37999-44B4-F30A-94C9-66A9BD03BCD4}"/>
              </a:ext>
            </a:extLst>
          </p:cNvPr>
          <p:cNvSpPr txBox="1"/>
          <p:nvPr/>
        </p:nvSpPr>
        <p:spPr>
          <a:xfrm>
            <a:off x="5813181" y="2278042"/>
            <a:ext cx="4483464" cy="2025687"/>
          </a:xfrm>
          <a:prstGeom prst="rect">
            <a:avLst/>
          </a:prstGeom>
          <a:noFill/>
        </p:spPr>
        <p:txBody>
          <a:bodyPr wrap="square" lIns="91191" tIns="45595" rIns="91191" bIns="45595" anchor="t">
            <a:spAutoFit/>
          </a:bodyPr>
          <a:lstStyle/>
          <a:p>
            <a:pPr defTabSz="87964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AT" sz="1795" b="1" dirty="0" err="1">
                <a:solidFill>
                  <a:srgbClr val="003249"/>
                </a:solidFill>
                <a:latin typeface="Arial"/>
                <a:cs typeface="Arial"/>
              </a:rPr>
              <a:t>Reduce</a:t>
            </a:r>
            <a:r>
              <a:rPr lang="de-AT" sz="1795" b="1" dirty="0">
                <a:solidFill>
                  <a:srgbClr val="003249"/>
                </a:solidFill>
                <a:latin typeface="Arial"/>
                <a:cs typeface="Arial"/>
              </a:rPr>
              <a:t> </a:t>
            </a:r>
            <a:r>
              <a:rPr lang="de-AT" sz="1795" b="1" dirty="0" err="1">
                <a:solidFill>
                  <a:srgbClr val="003249"/>
                </a:solidFill>
                <a:latin typeface="Arial"/>
                <a:cs typeface="Arial"/>
              </a:rPr>
              <a:t>dimension</a:t>
            </a:r>
            <a:r>
              <a:rPr lang="de-AT" sz="1795" b="1" dirty="0">
                <a:solidFill>
                  <a:srgbClr val="003249"/>
                </a:solidFill>
                <a:latin typeface="Arial"/>
                <a:cs typeface="Arial"/>
              </a:rPr>
              <a:t>:</a:t>
            </a:r>
          </a:p>
          <a:p>
            <a:pPr marL="285750" indent="-285750" defTabSz="87964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795" b="1" dirty="0">
                <a:solidFill>
                  <a:srgbClr val="003249"/>
                </a:solidFill>
                <a:latin typeface="Arial"/>
                <a:cs typeface="Arial"/>
              </a:rPr>
              <a:t>Collapses one dimension and calculates a single result</a:t>
            </a:r>
          </a:p>
          <a:p>
            <a:pPr marL="285750" indent="-285750" defTabSz="87964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795" b="1" dirty="0">
                <a:solidFill>
                  <a:srgbClr val="003249"/>
                </a:solidFill>
                <a:latin typeface="Arial"/>
                <a:cs typeface="Arial"/>
              </a:rPr>
              <a:t>Reduce function (e.g. mean, max, min, median…)</a:t>
            </a:r>
          </a:p>
          <a:p>
            <a:pPr marL="285750" indent="-285750" defTabSz="87964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795" b="1" dirty="0">
              <a:solidFill>
                <a:srgbClr val="003249"/>
              </a:solidFill>
              <a:latin typeface="Arial"/>
              <a:cs typeface="Arial"/>
            </a:endParaRPr>
          </a:p>
          <a:p>
            <a:pPr defTabSz="8796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95" b="1" dirty="0">
              <a:solidFill>
                <a:srgbClr val="003249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4330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1D793-A50E-168A-620D-5046D9A13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Concepts of </a:t>
            </a:r>
            <a:r>
              <a:rPr lang="en-GB" dirty="0" err="1"/>
              <a:t>openEO</a:t>
            </a:r>
            <a:r>
              <a:rPr lang="en-GB" dirty="0"/>
              <a:t> – </a:t>
            </a:r>
            <a:r>
              <a:rPr lang="en-GB" dirty="0" err="1"/>
              <a:t>Datacubes</a:t>
            </a:r>
            <a:r>
              <a:rPr lang="en-GB" dirty="0"/>
              <a:t> - Aggregate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AF37999-44B4-F30A-94C9-66A9BD03BCD4}"/>
              </a:ext>
            </a:extLst>
          </p:cNvPr>
          <p:cNvSpPr txBox="1"/>
          <p:nvPr/>
        </p:nvSpPr>
        <p:spPr>
          <a:xfrm>
            <a:off x="6879981" y="2231150"/>
            <a:ext cx="4483464" cy="1749457"/>
          </a:xfrm>
          <a:prstGeom prst="rect">
            <a:avLst/>
          </a:prstGeom>
          <a:noFill/>
        </p:spPr>
        <p:txBody>
          <a:bodyPr wrap="square" lIns="91191" tIns="45595" rIns="91191" bIns="45595" anchor="t">
            <a:spAutoFit/>
          </a:bodyPr>
          <a:lstStyle/>
          <a:p>
            <a:pPr defTabSz="87964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AT" sz="1795" b="1" dirty="0">
                <a:solidFill>
                  <a:srgbClr val="003249"/>
                </a:solidFill>
                <a:latin typeface="Arial"/>
                <a:cs typeface="Arial"/>
              </a:rPr>
              <a:t>Aggregate </a:t>
            </a:r>
            <a:r>
              <a:rPr lang="de-AT" sz="1795" b="1" dirty="0" err="1">
                <a:solidFill>
                  <a:srgbClr val="003249"/>
                </a:solidFill>
                <a:latin typeface="Arial"/>
                <a:cs typeface="Arial"/>
              </a:rPr>
              <a:t>Spatial</a:t>
            </a:r>
            <a:r>
              <a:rPr lang="de-AT" sz="1795" b="1" dirty="0">
                <a:solidFill>
                  <a:srgbClr val="003249"/>
                </a:solidFill>
                <a:latin typeface="Arial"/>
                <a:cs typeface="Arial"/>
              </a:rPr>
              <a:t> / Temporal:</a:t>
            </a:r>
          </a:p>
          <a:p>
            <a:pPr marL="285750" indent="-285750" defTabSz="87964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795" b="1" dirty="0">
                <a:solidFill>
                  <a:srgbClr val="003249"/>
                </a:solidFill>
                <a:latin typeface="Arial"/>
                <a:cs typeface="Arial"/>
              </a:rPr>
              <a:t>Groups over time or geometry and collapses similarly to reduce to a single outcome</a:t>
            </a:r>
          </a:p>
          <a:p>
            <a:pPr marL="285750" indent="-285750" defTabSz="87964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795" b="1" dirty="0">
              <a:solidFill>
                <a:srgbClr val="003249"/>
              </a:solidFill>
              <a:latin typeface="Arial"/>
              <a:cs typeface="Arial"/>
            </a:endParaRPr>
          </a:p>
          <a:p>
            <a:pPr defTabSz="8796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95" b="1" dirty="0">
              <a:solidFill>
                <a:srgbClr val="003249"/>
              </a:solidFill>
              <a:latin typeface="Arial"/>
              <a:cs typeface="Arial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7023FC1-381A-65EB-802A-1F07614659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9" t="11888" r="7615" b="8159"/>
          <a:stretch/>
        </p:blipFill>
        <p:spPr>
          <a:xfrm>
            <a:off x="82062" y="1524000"/>
            <a:ext cx="6506307" cy="402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99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266F75-7C98-D63E-8EBE-1276B25E3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11" y="145013"/>
            <a:ext cx="10081234" cy="584775"/>
          </a:xfrm>
        </p:spPr>
        <p:txBody>
          <a:bodyPr/>
          <a:lstStyle/>
          <a:p>
            <a:r>
              <a:rPr lang="en-GB" sz="3200" dirty="0"/>
              <a:t>“Use Cases” from the community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DDDEF9B-7A30-D39C-C8EF-0025BCA2C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7508" y="2233441"/>
            <a:ext cx="8011974" cy="2391117"/>
          </a:xfrm>
          <a:prstGeom prst="rect">
            <a:avLst/>
          </a:prstGeom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DE270715-FF99-2CC4-ECAB-155F9746799E}"/>
              </a:ext>
            </a:extLst>
          </p:cNvPr>
          <p:cNvSpPr txBox="1"/>
          <p:nvPr/>
        </p:nvSpPr>
        <p:spPr>
          <a:xfrm>
            <a:off x="1251735" y="1864109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u="sng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Methodology:</a:t>
            </a:r>
            <a:r>
              <a:rPr lang="en-US" b="1" i="0" u="none" strike="noStrike" baseline="0" dirty="0"/>
              <a:t> </a:t>
            </a:r>
            <a:r>
              <a:rPr lang="en-US" i="0" u="none" strike="noStrike" baseline="0" dirty="0"/>
              <a:t>Sentinel-1 Signal Disturbance Features</a:t>
            </a:r>
            <a:endParaRPr lang="en-US"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97D99189-BD47-D7B4-1D9C-78D59932D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318" y="1864109"/>
            <a:ext cx="4278238" cy="353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1">
            <a:extLst>
              <a:ext uri="{FF2B5EF4-FFF2-40B4-BE49-F238E27FC236}">
                <a16:creationId xmlns:a16="http://schemas.microsoft.com/office/drawing/2014/main" id="{84B2C019-3FEC-C31C-3AFF-42D68C86E60B}"/>
              </a:ext>
            </a:extLst>
          </p:cNvPr>
          <p:cNvSpPr txBox="1"/>
          <p:nvPr/>
        </p:nvSpPr>
        <p:spPr>
          <a:xfrm>
            <a:off x="8607401" y="1547862"/>
            <a:ext cx="3070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Disturbance Magnitude &gt; 2.5 (dB) 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EAE80F4-7CD4-A878-BBDD-0A3E6EF7905B}"/>
              </a:ext>
            </a:extLst>
          </p:cNvPr>
          <p:cNvSpPr txBox="1"/>
          <p:nvPr/>
        </p:nvSpPr>
        <p:spPr>
          <a:xfrm>
            <a:off x="0" y="1103445"/>
            <a:ext cx="118830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Selective Logging Sites in the Central African Rep.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195299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266F75-7C98-D63E-8EBE-1276B25E3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11" y="145013"/>
            <a:ext cx="10081234" cy="584775"/>
          </a:xfrm>
        </p:spPr>
        <p:txBody>
          <a:bodyPr/>
          <a:lstStyle/>
          <a:p>
            <a:r>
              <a:rPr lang="en-GB" sz="3200" dirty="0"/>
              <a:t>“Use Cases” from the community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EAE80F4-7CD4-A878-BBDD-0A3E6EF7905B}"/>
              </a:ext>
            </a:extLst>
          </p:cNvPr>
          <p:cNvSpPr txBox="1"/>
          <p:nvPr/>
        </p:nvSpPr>
        <p:spPr>
          <a:xfrm>
            <a:off x="0" y="1103445"/>
            <a:ext cx="118830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River discharge from Sentinel 2 imagery</a:t>
            </a:r>
            <a:endParaRPr lang="en-GB" sz="2800" dirty="0"/>
          </a:p>
        </p:txBody>
      </p:sp>
      <p:pic>
        <p:nvPicPr>
          <p:cNvPr id="8" name="Immagine 18">
            <a:extLst>
              <a:ext uri="{FF2B5EF4-FFF2-40B4-BE49-F238E27FC236}">
                <a16:creationId xmlns:a16="http://schemas.microsoft.com/office/drawing/2014/main" id="{BA84C6D8-768F-0CF4-13CD-0C6C9751C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45" y="4280251"/>
            <a:ext cx="6312450" cy="1789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magine 3">
            <a:extLst>
              <a:ext uri="{FF2B5EF4-FFF2-40B4-BE49-F238E27FC236}">
                <a16:creationId xmlns:a16="http://schemas.microsoft.com/office/drawing/2014/main" id="{28F0DEEA-1C8B-E169-1325-9BA266C60A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998" y="775521"/>
            <a:ext cx="3749812" cy="2117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magine 5">
            <a:extLst>
              <a:ext uri="{FF2B5EF4-FFF2-40B4-BE49-F238E27FC236}">
                <a16:creationId xmlns:a16="http://schemas.microsoft.com/office/drawing/2014/main" id="{13938F14-F387-C182-4FE0-0F5447A4D9E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l="1799" r="26214"/>
          <a:stretch/>
        </p:blipFill>
        <p:spPr>
          <a:xfrm>
            <a:off x="1183180" y="1665523"/>
            <a:ext cx="3018118" cy="24641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Immagine 27">
            <a:extLst>
              <a:ext uri="{FF2B5EF4-FFF2-40B4-BE49-F238E27FC236}">
                <a16:creationId xmlns:a16="http://schemas.microsoft.com/office/drawing/2014/main" id="{4A6F6A36-A886-3AC4-284A-CAC33A50E9D3}"/>
              </a:ext>
            </a:extLst>
          </p:cNvPr>
          <p:cNvPicPr/>
          <p:nvPr/>
        </p:nvPicPr>
        <p:blipFill rotWithShape="1">
          <a:blip r:embed="rId6" cstate="print"/>
          <a:srcRect l="30461" t="55598" r="37225" b="4014"/>
          <a:stretch/>
        </p:blipFill>
        <p:spPr>
          <a:xfrm>
            <a:off x="6984774" y="3192595"/>
            <a:ext cx="2336824" cy="28772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Immagine 33">
            <a:extLst>
              <a:ext uri="{FF2B5EF4-FFF2-40B4-BE49-F238E27FC236}">
                <a16:creationId xmlns:a16="http://schemas.microsoft.com/office/drawing/2014/main" id="{92ACD2EA-C324-75B5-0E2B-8C0621E0D5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197" y="3184949"/>
            <a:ext cx="2313566" cy="2869539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76538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114CBF-4907-760A-DB61-FB52A2E67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11" y="175790"/>
            <a:ext cx="10081234" cy="523220"/>
          </a:xfrm>
        </p:spPr>
        <p:txBody>
          <a:bodyPr/>
          <a:lstStyle/>
          <a:p>
            <a:r>
              <a:rPr lang="en-GB" sz="2800" dirty="0"/>
              <a:t>“Use Cases” from the community</a:t>
            </a:r>
            <a:endParaRPr lang="en-GB" dirty="0"/>
          </a:p>
        </p:txBody>
      </p:sp>
      <p:pic>
        <p:nvPicPr>
          <p:cNvPr id="4" name="Immagine 9">
            <a:extLst>
              <a:ext uri="{FF2B5EF4-FFF2-40B4-BE49-F238E27FC236}">
                <a16:creationId xmlns:a16="http://schemas.microsoft.com/office/drawing/2014/main" id="{2685A1D6-B94C-A2EF-C2CC-C13D40C774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02"/>
          <a:stretch/>
        </p:blipFill>
        <p:spPr>
          <a:xfrm>
            <a:off x="215411" y="2136807"/>
            <a:ext cx="5457825" cy="4026162"/>
          </a:xfrm>
          <a:prstGeom prst="rect">
            <a:avLst/>
          </a:prstGeom>
        </p:spPr>
      </p:pic>
      <p:sp>
        <p:nvSpPr>
          <p:cNvPr id="5" name="Rettangolo 11">
            <a:extLst>
              <a:ext uri="{FF2B5EF4-FFF2-40B4-BE49-F238E27FC236}">
                <a16:creationId xmlns:a16="http://schemas.microsoft.com/office/drawing/2014/main" id="{F1470BE6-F301-6181-7437-04FAC3998AD4}"/>
              </a:ext>
            </a:extLst>
          </p:cNvPr>
          <p:cNvSpPr/>
          <p:nvPr/>
        </p:nvSpPr>
        <p:spPr>
          <a:xfrm>
            <a:off x="1068763" y="1035490"/>
            <a:ext cx="44299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 (Italy): 2 stations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Rhein</a:t>
            </a:r>
            <a:r>
              <a:rPr lang="en-US" dirty="0"/>
              <a:t> (Germany): 2 stations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Mississippi (USA): 2 stations</a:t>
            </a:r>
          </a:p>
        </p:txBody>
      </p:sp>
      <p:pic>
        <p:nvPicPr>
          <p:cNvPr id="6" name="Immagine 2">
            <a:extLst>
              <a:ext uri="{FF2B5EF4-FFF2-40B4-BE49-F238E27FC236}">
                <a16:creationId xmlns:a16="http://schemas.microsoft.com/office/drawing/2014/main" id="{779DA818-2B33-4DD2-8218-3B7208F76D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73" t="-3937" r="-3901" b="-5306"/>
          <a:stretch/>
        </p:blipFill>
        <p:spPr>
          <a:xfrm>
            <a:off x="6211368" y="1636465"/>
            <a:ext cx="5555973" cy="3965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692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7B71DC-28BD-4E2F-9E89-C4253A80D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programming / EO experience do you have?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3BD0175-97AB-0EEC-3695-0646C18B48EB}"/>
              </a:ext>
            </a:extLst>
          </p:cNvPr>
          <p:cNvSpPr txBox="1"/>
          <p:nvPr/>
        </p:nvSpPr>
        <p:spPr>
          <a:xfrm>
            <a:off x="315468" y="1628074"/>
            <a:ext cx="62453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324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https://forms.office.com/r/mArLqhMbY1</a:t>
            </a:r>
          </a:p>
        </p:txBody>
      </p:sp>
      <p:pic>
        <p:nvPicPr>
          <p:cNvPr id="5" name="Grafik 4" descr="Ein Bild, das Text, Screenshot, Schrift, Grafiken enthält.&#10;&#10;Automatisch generierte Beschreibung">
            <a:extLst>
              <a:ext uri="{FF2B5EF4-FFF2-40B4-BE49-F238E27FC236}">
                <a16:creationId xmlns:a16="http://schemas.microsoft.com/office/drawing/2014/main" id="{233ACBDD-EC52-F9A5-6461-99AA9BF5D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80" y="1628074"/>
            <a:ext cx="4516120" cy="451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639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EDBE95-152A-47D8-8F23-26A314086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Active User Community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CFDAE3E-A183-B260-5CCC-CBC1572E87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906" b="60556"/>
          <a:stretch/>
        </p:blipFill>
        <p:spPr>
          <a:xfrm>
            <a:off x="333707" y="1215909"/>
            <a:ext cx="4386926" cy="16266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magine 9">
            <a:extLst>
              <a:ext uri="{FF2B5EF4-FFF2-40B4-BE49-F238E27FC236}">
                <a16:creationId xmlns:a16="http://schemas.microsoft.com/office/drawing/2014/main" id="{DCADE326-A03A-4295-F539-CDB46A824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8161" y="1215909"/>
            <a:ext cx="3721980" cy="3799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magine 10">
            <a:extLst>
              <a:ext uri="{FF2B5EF4-FFF2-40B4-BE49-F238E27FC236}">
                <a16:creationId xmlns:a16="http://schemas.microsoft.com/office/drawing/2014/main" id="{01E817D7-F7AC-285B-B12C-F40883206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4412" y="2526468"/>
            <a:ext cx="3721588" cy="3819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magine 13">
            <a:extLst>
              <a:ext uri="{FF2B5EF4-FFF2-40B4-BE49-F238E27FC236}">
                <a16:creationId xmlns:a16="http://schemas.microsoft.com/office/drawing/2014/main" id="{F7ED7BE0-C548-0590-60E3-5DBC9B0410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227" y="3521650"/>
            <a:ext cx="3867920" cy="2723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749165920">
            <a:extLst>
              <a:ext uri="{FF2B5EF4-FFF2-40B4-BE49-F238E27FC236}">
                <a16:creationId xmlns:a16="http://schemas.microsoft.com/office/drawing/2014/main" id="{5BB5A20B-D33F-41E6-2FD4-28B4F3BD779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499" y="1044145"/>
            <a:ext cx="5005501" cy="520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4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A86624-95E6-859E-4FC4-505372F0C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</a:t>
            </a:r>
            <a:r>
              <a:rPr lang="en-GB" dirty="0" err="1"/>
              <a:t>openEO</a:t>
            </a:r>
            <a:r>
              <a:rPr lang="en-GB" dirty="0"/>
              <a:t>?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A283D6-9E82-8148-47B1-7037C9040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667" y="1184030"/>
            <a:ext cx="11732718" cy="5025969"/>
          </a:xfrm>
        </p:spPr>
        <p:txBody>
          <a:bodyPr/>
          <a:lstStyle/>
          <a:p>
            <a:r>
              <a:rPr lang="en-GB" sz="4000" dirty="0">
                <a:solidFill>
                  <a:schemeClr val="tx1"/>
                </a:solidFill>
              </a:rPr>
              <a:t>-&gt; Representation of your EO Analysis in a common language. The analysis can be defined in any available client  package!</a:t>
            </a:r>
          </a:p>
        </p:txBody>
      </p:sp>
    </p:spTree>
    <p:extLst>
      <p:ext uri="{BB962C8B-B14F-4D97-AF65-F5344CB8AC3E}">
        <p14:creationId xmlns:p14="http://schemas.microsoft.com/office/powerpoint/2010/main" val="1562679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7B71DC-28BD-4E2F-9E89-C4253A80D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ANNEX - Documentation</a:t>
            </a:r>
          </a:p>
        </p:txBody>
      </p:sp>
      <p:sp>
        <p:nvSpPr>
          <p:cNvPr id="3" name="Rectangle 19">
            <a:extLst>
              <a:ext uri="{FF2B5EF4-FFF2-40B4-BE49-F238E27FC236}">
                <a16:creationId xmlns:a16="http://schemas.microsoft.com/office/drawing/2014/main" id="{C5215D22-13DE-6373-AAD0-357F63951A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65" y="1726393"/>
            <a:ext cx="11609957" cy="3878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7961" tIns="43981" rIns="87961" bIns="43981" numCol="1" anchor="b" anchorCtr="0" compatLnSpc="1">
            <a:prstTxWarp prst="textNoShape">
              <a:avLst/>
            </a:prstTxWarp>
            <a:spAutoFit/>
          </a:bodyPr>
          <a:lstStyle/>
          <a:p>
            <a:pPr defTabSz="87964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3079" b="1">
                <a:solidFill>
                  <a:srgbClr val="00324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 </a:t>
            </a:r>
            <a:r>
              <a:rPr lang="en-GB" sz="3079" b="1">
                <a:solidFill>
                  <a:srgbClr val="003249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https://openeo.cloud/</a:t>
            </a:r>
            <a:endParaRPr lang="en-GB" sz="3079" b="1">
              <a:solidFill>
                <a:srgbClr val="0032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879649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3079" b="1">
              <a:solidFill>
                <a:srgbClr val="0032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87964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3079" b="1">
                <a:solidFill>
                  <a:srgbClr val="00324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Documentation:</a:t>
            </a:r>
          </a:p>
          <a:p>
            <a:pPr defTabSz="87964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3079" b="1">
                <a:solidFill>
                  <a:srgbClr val="00324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 </a:t>
            </a:r>
            <a:r>
              <a:rPr lang="en-GB" sz="3079" b="1" err="1">
                <a:solidFill>
                  <a:srgbClr val="00324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openEO</a:t>
            </a:r>
            <a:r>
              <a:rPr lang="en-GB" sz="3079" b="1">
                <a:solidFill>
                  <a:srgbClr val="00324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Platform: </a:t>
            </a:r>
            <a:r>
              <a:rPr lang="en-GB" sz="3079" b="1">
                <a:solidFill>
                  <a:srgbClr val="003249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https://docs.openeo.cloud/</a:t>
            </a:r>
            <a:endParaRPr lang="en-GB" sz="3079" b="1">
              <a:solidFill>
                <a:srgbClr val="0032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87964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3042" b="1">
                <a:solidFill>
                  <a:srgbClr val="003249"/>
                </a:solidFill>
                <a:latin typeface="Arial"/>
                <a:cs typeface="Arial"/>
              </a:rPr>
              <a:t>-&gt; </a:t>
            </a:r>
            <a:r>
              <a:rPr lang="en-GB" sz="3042" b="1" err="1">
                <a:solidFill>
                  <a:srgbClr val="003249"/>
                </a:solidFill>
                <a:latin typeface="Arial"/>
                <a:cs typeface="Arial"/>
              </a:rPr>
              <a:t>openEO</a:t>
            </a:r>
            <a:r>
              <a:rPr lang="en-GB" sz="3042" b="1">
                <a:solidFill>
                  <a:srgbClr val="003249"/>
                </a:solidFill>
                <a:latin typeface="Arial"/>
                <a:cs typeface="Arial"/>
              </a:rPr>
              <a:t>: </a:t>
            </a:r>
            <a:r>
              <a:rPr lang="en-GB" sz="3042" b="1">
                <a:solidFill>
                  <a:srgbClr val="003249"/>
                </a:solidFill>
                <a:latin typeface="Arial"/>
                <a:cs typeface="Arial"/>
                <a:hlinkClick r:id="rId5"/>
              </a:rPr>
              <a:t>https://openeo.org/documentation/1.0/</a:t>
            </a:r>
          </a:p>
          <a:p>
            <a:pPr defTabSz="879649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3079" b="1">
              <a:solidFill>
                <a:srgbClr val="003249"/>
              </a:solidFill>
              <a:latin typeface="Arial" panose="020B0604020202020204" pitchFamily="34" charset="0"/>
              <a:cs typeface="Arial" panose="020B0604020202020204" pitchFamily="34" charset="0"/>
              <a:hlinkClick r:id="rId5"/>
            </a:endParaRPr>
          </a:p>
          <a:p>
            <a:pPr defTabSz="87964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3079" b="1">
                <a:solidFill>
                  <a:srgbClr val="00324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  <a:endParaRPr lang="en-GB" sz="3079" b="1">
              <a:solidFill>
                <a:srgbClr val="003249"/>
              </a:solidFill>
              <a:latin typeface="Arial" panose="020B0604020202020204" pitchFamily="34" charset="0"/>
              <a:cs typeface="Arial" panose="020B0604020202020204" pitchFamily="34" charset="0"/>
              <a:hlinkClick r:id="rId5"/>
            </a:endParaRPr>
          </a:p>
          <a:p>
            <a:pPr defTabSz="87964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3042" b="1">
                <a:solidFill>
                  <a:srgbClr val="003249"/>
                </a:solidFill>
                <a:latin typeface="Arial"/>
                <a:cs typeface="Arial"/>
              </a:rPr>
              <a:t>-&gt; Forum: </a:t>
            </a:r>
            <a:r>
              <a:rPr lang="en-GB" sz="3042" b="1">
                <a:solidFill>
                  <a:srgbClr val="003249"/>
                </a:solidFill>
                <a:latin typeface="Arial"/>
                <a:cs typeface="Arial"/>
                <a:hlinkClick r:id="rId6"/>
              </a:rPr>
              <a:t>forum.openeo.cloud</a:t>
            </a:r>
          </a:p>
        </p:txBody>
      </p:sp>
    </p:spTree>
    <p:extLst>
      <p:ext uri="{BB962C8B-B14F-4D97-AF65-F5344CB8AC3E}">
        <p14:creationId xmlns:p14="http://schemas.microsoft.com/office/powerpoint/2010/main" val="194620610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7B71DC-28BD-4E2F-9E89-C4253A80D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ANNEX - Registration</a:t>
            </a:r>
          </a:p>
        </p:txBody>
      </p:sp>
      <p:sp>
        <p:nvSpPr>
          <p:cNvPr id="3" name="Rectangle 19">
            <a:extLst>
              <a:ext uri="{FF2B5EF4-FFF2-40B4-BE49-F238E27FC236}">
                <a16:creationId xmlns:a16="http://schemas.microsoft.com/office/drawing/2014/main" id="{C5215D22-13DE-6373-AAD0-357F63951A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411" y="1398717"/>
            <a:ext cx="11609957" cy="1667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7961" tIns="43981" rIns="87961" bIns="43981" numCol="1" anchor="b" anchorCtr="0" compatLnSpc="1">
            <a:prstTxWarp prst="textNoShape">
              <a:avLst/>
            </a:prstTxWarp>
            <a:spAutoFit/>
          </a:bodyPr>
          <a:lstStyle/>
          <a:p>
            <a:pPr defTabSz="87964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394" b="1">
                <a:solidFill>
                  <a:srgbClr val="00324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 </a:t>
            </a:r>
            <a:r>
              <a:rPr lang="en-GB" sz="2394" b="1">
                <a:solidFill>
                  <a:srgbClr val="003249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https://openeo.cloud/#plans</a:t>
            </a:r>
            <a:endParaRPr lang="en-GB" sz="2394" b="1">
              <a:solidFill>
                <a:srgbClr val="0032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879649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394" b="1">
              <a:solidFill>
                <a:srgbClr val="0032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87964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394" b="1">
                <a:solidFill>
                  <a:srgbClr val="00324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 the Step-by-Step Guide:</a:t>
            </a:r>
          </a:p>
          <a:p>
            <a:pPr defTabSz="879649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3079" b="1">
              <a:solidFill>
                <a:srgbClr val="0032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B8ACBED-AC33-C125-419E-B95831ECF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294" y="2682152"/>
            <a:ext cx="5607413" cy="335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77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4FF949-B240-C178-210B-721EC5D56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have a look at the results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37A317-D1A7-A6BB-A3EA-2CE748999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667" y="1993392"/>
            <a:ext cx="11732718" cy="4216608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6641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7B71DC-28BD-4E2F-9E89-C4253A80D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is </a:t>
            </a:r>
            <a:r>
              <a:rPr lang="en-GB" err="1"/>
              <a:t>openEO</a:t>
            </a:r>
            <a:r>
              <a:rPr lang="en-GB"/>
              <a:t> Platform?</a:t>
            </a:r>
          </a:p>
        </p:txBody>
      </p:sp>
      <p:sp>
        <p:nvSpPr>
          <p:cNvPr id="3" name="Rectangle 19">
            <a:extLst>
              <a:ext uri="{FF2B5EF4-FFF2-40B4-BE49-F238E27FC236}">
                <a16:creationId xmlns:a16="http://schemas.microsoft.com/office/drawing/2014/main" id="{C5215D22-13DE-6373-AAD0-357F63951A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411" y="4938018"/>
            <a:ext cx="8779903" cy="1037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7961" tIns="43981" rIns="87961" bIns="43981" numCol="1" anchor="b" anchorCtr="0" compatLnSpc="1">
            <a:prstTxWarp prst="textNoShape">
              <a:avLst/>
            </a:prstTxWarp>
            <a:spAutoFit/>
          </a:bodyPr>
          <a:lstStyle/>
          <a:p>
            <a:pPr defTabSz="87964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3082" b="1">
                <a:solidFill>
                  <a:srgbClr val="00324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 Run your earth observation analysis on our federated infrastructure!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F9E20BF-EE5E-66F0-4B44-29E8981F8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8" y="1186077"/>
            <a:ext cx="6484686" cy="244622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EFE1EC5-F89F-1196-2122-352A0CAE2A21}"/>
              </a:ext>
            </a:extLst>
          </p:cNvPr>
          <p:cNvSpPr txBox="1"/>
          <p:nvPr/>
        </p:nvSpPr>
        <p:spPr>
          <a:xfrm>
            <a:off x="6711803" y="1219902"/>
            <a:ext cx="5045737" cy="920812"/>
          </a:xfrm>
          <a:prstGeom prst="rect">
            <a:avLst/>
          </a:prstGeom>
          <a:noFill/>
        </p:spPr>
        <p:txBody>
          <a:bodyPr wrap="square" lIns="91191" tIns="45595" rIns="91191" bIns="45595" anchor="t">
            <a:spAutoFit/>
          </a:bodyPr>
          <a:lstStyle/>
          <a:p>
            <a:pPr defTabSz="87964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795" b="1" dirty="0">
                <a:solidFill>
                  <a:srgbClr val="003249"/>
                </a:solidFill>
                <a:latin typeface="Arial"/>
                <a:cs typeface="Arial"/>
              </a:rPr>
              <a:t>-&gt; </a:t>
            </a:r>
            <a:r>
              <a:rPr lang="en-US" sz="1795" b="1" dirty="0" err="1">
                <a:solidFill>
                  <a:srgbClr val="003249"/>
                </a:solidFill>
                <a:latin typeface="Arial"/>
                <a:cs typeface="Arial"/>
              </a:rPr>
              <a:t>openEO</a:t>
            </a:r>
            <a:r>
              <a:rPr lang="en-US" sz="1795" b="1" dirty="0">
                <a:solidFill>
                  <a:srgbClr val="003249"/>
                </a:solidFill>
                <a:latin typeface="Arial"/>
                <a:cs typeface="Arial"/>
              </a:rPr>
              <a:t> Platform provides intuitive programming libraries to process a wide variety of Earth Observation datasets.</a:t>
            </a:r>
            <a:endParaRPr lang="en-GB" sz="1795" b="1" dirty="0">
              <a:solidFill>
                <a:srgbClr val="003249"/>
              </a:solidFill>
              <a:latin typeface="Arial"/>
              <a:cs typeface="Arial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C64E297-1F3B-125E-2FB9-FE6DCC8B2E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7062" y="2271062"/>
            <a:ext cx="3657689" cy="244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1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row: Right 11">
            <a:extLst>
              <a:ext uri="{FF2B5EF4-FFF2-40B4-BE49-F238E27FC236}">
                <a16:creationId xmlns:a16="http://schemas.microsoft.com/office/drawing/2014/main" id="{BE562299-BE4E-4F26-8558-85A94A2DA34C}"/>
              </a:ext>
            </a:extLst>
          </p:cNvPr>
          <p:cNvSpPr/>
          <p:nvPr/>
        </p:nvSpPr>
        <p:spPr>
          <a:xfrm>
            <a:off x="6107651" y="4668762"/>
            <a:ext cx="3011349" cy="98259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19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95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4DEE6-0418-4EA0-9A93-36ABFA9BF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11" y="-60888"/>
            <a:ext cx="10081234" cy="1012893"/>
          </a:xfrm>
        </p:spPr>
        <p:txBody>
          <a:bodyPr/>
          <a:lstStyle/>
          <a:p>
            <a:r>
              <a:rPr lang="en-US" dirty="0"/>
              <a:t>Why do we need </a:t>
            </a:r>
            <a:r>
              <a:rPr lang="en-US" dirty="0" err="1"/>
              <a:t>openEO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/>
              <a:t>The Data Management Burden…</a:t>
            </a:r>
          </a:p>
        </p:txBody>
      </p:sp>
      <p:pic>
        <p:nvPicPr>
          <p:cNvPr id="4" name="Inhaltsplatzhalter 5">
            <a:extLst>
              <a:ext uri="{FF2B5EF4-FFF2-40B4-BE49-F238E27FC236}">
                <a16:creationId xmlns:a16="http://schemas.microsoft.com/office/drawing/2014/main" id="{E412CD7F-A842-4B44-B8C4-DC4C8740A5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84" b="18008"/>
          <a:stretch/>
        </p:blipFill>
        <p:spPr bwMode="auto">
          <a:xfrm>
            <a:off x="215411" y="1177203"/>
            <a:ext cx="5740835" cy="4653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92DD59-4D51-4481-AEFA-658216FA45C4}"/>
              </a:ext>
            </a:extLst>
          </p:cNvPr>
          <p:cNvSpPr txBox="1"/>
          <p:nvPr/>
        </p:nvSpPr>
        <p:spPr>
          <a:xfrm>
            <a:off x="215411" y="5876235"/>
            <a:ext cx="3650124" cy="2762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19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97" b="0" i="0" u="none" strike="noStrike" kern="1200" cap="none" spc="0" normalizeH="0" baseline="0" noProof="0" err="1">
                <a:ln>
                  <a:noFill/>
                </a:ln>
                <a:solidFill>
                  <a:srgbClr val="003249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Credits</a:t>
            </a:r>
            <a:r>
              <a:rPr kumimoji="0" lang="de-DE" sz="1197" b="0" i="0" u="none" strike="noStrike" kern="1200" cap="none" spc="0" normalizeH="0" baseline="0" noProof="0">
                <a:ln>
                  <a:noFill/>
                </a:ln>
                <a:solidFill>
                  <a:srgbClr val="003249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: H. Kristen – ESA open Science 2017</a:t>
            </a:r>
            <a:endParaRPr kumimoji="0" lang="en-US" sz="1197" b="0" i="0" u="none" strike="noStrike" kern="1200" cap="none" spc="0" normalizeH="0" baseline="0" noProof="0">
              <a:ln>
                <a:noFill/>
              </a:ln>
              <a:solidFill>
                <a:srgbClr val="003249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7C4BF0-AFC1-4573-AE36-0F44D11F2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425" y="2867012"/>
            <a:ext cx="3951595" cy="142485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41C7E3A-6B95-4E17-B6A9-9B190DB64F55}"/>
              </a:ext>
            </a:extLst>
          </p:cNvPr>
          <p:cNvGrpSpPr/>
          <p:nvPr/>
        </p:nvGrpSpPr>
        <p:grpSpPr>
          <a:xfrm>
            <a:off x="6598952" y="1092374"/>
            <a:ext cx="3142988" cy="1642092"/>
            <a:chOff x="8342213" y="1171046"/>
            <a:chExt cx="3667125" cy="21145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B0A332E-E987-4FBD-8759-1B238EA10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42213" y="1171046"/>
              <a:ext cx="3667125" cy="2114550"/>
            </a:xfrm>
            <a:prstGeom prst="rect">
              <a:avLst/>
            </a:prstGeom>
          </p:spPr>
        </p:pic>
        <p:pic>
          <p:nvPicPr>
            <p:cNvPr id="1028" name="Picture 4" descr="bin/bash">
              <a:extLst>
                <a:ext uri="{FF2B5EF4-FFF2-40B4-BE49-F238E27FC236}">
                  <a16:creationId xmlns:a16="http://schemas.microsoft.com/office/drawing/2014/main" id="{317E7A7D-02E3-445B-9B43-7E6615BABF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3644" y="2029902"/>
              <a:ext cx="1255694" cy="1255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E924FF1-5499-43D1-A112-3C76B8D53D6C}"/>
              </a:ext>
            </a:extLst>
          </p:cNvPr>
          <p:cNvSpPr/>
          <p:nvPr/>
        </p:nvSpPr>
        <p:spPr>
          <a:xfrm>
            <a:off x="6250203" y="4983286"/>
            <a:ext cx="795267" cy="3393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19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97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Task 1</a:t>
            </a:r>
            <a:endParaRPr kumimoji="0" lang="en-US" sz="997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2B4E45E-DF5A-41ED-8373-940279F69A47}"/>
              </a:ext>
            </a:extLst>
          </p:cNvPr>
          <p:cNvSpPr/>
          <p:nvPr/>
        </p:nvSpPr>
        <p:spPr>
          <a:xfrm>
            <a:off x="9203830" y="5491393"/>
            <a:ext cx="795267" cy="3393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19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97" b="0" i="0" u="none" strike="noStrike" kern="1200" cap="none" spc="0" normalizeH="0" baseline="0" noProof="0" err="1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Process</a:t>
            </a:r>
            <a:r>
              <a:rPr kumimoji="0" lang="de-DE" sz="997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3</a:t>
            </a:r>
            <a:endParaRPr kumimoji="0" lang="en-US" sz="997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03AFDCF-A855-4EEF-96E3-6C7CFB52A35E}"/>
              </a:ext>
            </a:extLst>
          </p:cNvPr>
          <p:cNvSpPr/>
          <p:nvPr/>
        </p:nvSpPr>
        <p:spPr>
          <a:xfrm>
            <a:off x="8008830" y="4983286"/>
            <a:ext cx="795267" cy="3393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19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97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Task 3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5884630-4324-47ED-864C-825A36CE0FB6}"/>
              </a:ext>
            </a:extLst>
          </p:cNvPr>
          <p:cNvSpPr/>
          <p:nvPr/>
        </p:nvSpPr>
        <p:spPr>
          <a:xfrm>
            <a:off x="7129516" y="4983286"/>
            <a:ext cx="795267" cy="3393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19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97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Task 2</a:t>
            </a:r>
            <a:endParaRPr kumimoji="0" lang="en-US" sz="997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8CCCF6D-AE34-4EC2-A8EA-9F4D37D94892}"/>
              </a:ext>
            </a:extLst>
          </p:cNvPr>
          <p:cNvSpPr/>
          <p:nvPr/>
        </p:nvSpPr>
        <p:spPr>
          <a:xfrm>
            <a:off x="9203830" y="4528246"/>
            <a:ext cx="795267" cy="3393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19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97" b="0" i="0" u="none" strike="noStrike" kern="1200" cap="none" spc="0" normalizeH="0" baseline="0" noProof="0" err="1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Process</a:t>
            </a:r>
            <a:r>
              <a:rPr kumimoji="0" lang="de-DE" sz="997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1</a:t>
            </a:r>
            <a:endParaRPr kumimoji="0" lang="en-US" sz="997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80C3F45-8F3B-4E5D-8BAA-42C982B2633B}"/>
              </a:ext>
            </a:extLst>
          </p:cNvPr>
          <p:cNvSpPr/>
          <p:nvPr/>
        </p:nvSpPr>
        <p:spPr>
          <a:xfrm>
            <a:off x="9203830" y="4983286"/>
            <a:ext cx="795267" cy="3393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19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97" b="0" i="0" u="none" strike="noStrike" kern="1200" cap="none" spc="0" normalizeH="0" baseline="0" noProof="0" err="1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Process</a:t>
            </a:r>
            <a:r>
              <a:rPr kumimoji="0" lang="de-DE" sz="997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2</a:t>
            </a:r>
            <a:endParaRPr kumimoji="0" lang="en-US" sz="997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6005310-9DFF-42F2-A034-02054D59EDB3}"/>
              </a:ext>
            </a:extLst>
          </p:cNvPr>
          <p:cNvSpPr/>
          <p:nvPr/>
        </p:nvSpPr>
        <p:spPr>
          <a:xfrm>
            <a:off x="10197359" y="4460658"/>
            <a:ext cx="795267" cy="1873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19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97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Thread 1</a:t>
            </a:r>
            <a:endParaRPr kumimoji="0" lang="en-US" sz="1097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8475DAC-A165-4BAB-87F9-954C20223E00}"/>
              </a:ext>
            </a:extLst>
          </p:cNvPr>
          <p:cNvSpPr/>
          <p:nvPr/>
        </p:nvSpPr>
        <p:spPr>
          <a:xfrm>
            <a:off x="10197359" y="4706307"/>
            <a:ext cx="795267" cy="1873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19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97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Thread 2</a:t>
            </a:r>
            <a:endParaRPr kumimoji="0" lang="en-US" sz="1097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B68973C-B5F5-4258-B6B6-DEB911FD9FA2}"/>
              </a:ext>
            </a:extLst>
          </p:cNvPr>
          <p:cNvSpPr/>
          <p:nvPr/>
        </p:nvSpPr>
        <p:spPr>
          <a:xfrm>
            <a:off x="10197359" y="4951957"/>
            <a:ext cx="795267" cy="1873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19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97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Thread 1</a:t>
            </a:r>
            <a:endParaRPr kumimoji="0" lang="en-US" sz="1097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801D7C1-6304-4D72-935D-EBFF3E439298}"/>
              </a:ext>
            </a:extLst>
          </p:cNvPr>
          <p:cNvSpPr/>
          <p:nvPr/>
        </p:nvSpPr>
        <p:spPr>
          <a:xfrm>
            <a:off x="10197359" y="5197606"/>
            <a:ext cx="795267" cy="1873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19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97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Thread 2</a:t>
            </a:r>
            <a:endParaRPr kumimoji="0" lang="en-US" sz="1097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607A3B9-7622-4E21-944C-DE4335165A49}"/>
              </a:ext>
            </a:extLst>
          </p:cNvPr>
          <p:cNvSpPr/>
          <p:nvPr/>
        </p:nvSpPr>
        <p:spPr>
          <a:xfrm>
            <a:off x="10194089" y="5443255"/>
            <a:ext cx="795267" cy="1873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19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97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Thread 1</a:t>
            </a:r>
            <a:endParaRPr kumimoji="0" lang="en-US" sz="1097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6003893-1D0E-4318-A0BD-FF5D97C3857A}"/>
              </a:ext>
            </a:extLst>
          </p:cNvPr>
          <p:cNvSpPr/>
          <p:nvPr/>
        </p:nvSpPr>
        <p:spPr>
          <a:xfrm>
            <a:off x="10194089" y="5688904"/>
            <a:ext cx="795267" cy="1873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19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97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Thread 2</a:t>
            </a:r>
            <a:endParaRPr kumimoji="0" lang="en-US" sz="1097" b="0" i="0" u="none" strike="noStrike" kern="1200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F2FFBA9-9C11-431C-8242-53BFD0AA61A7}"/>
              </a:ext>
            </a:extLst>
          </p:cNvPr>
          <p:cNvCxnSpPr>
            <a:stCxn id="17" idx="3"/>
            <a:endCxn id="20" idx="1"/>
          </p:cNvCxnSpPr>
          <p:nvPr/>
        </p:nvCxnSpPr>
        <p:spPr>
          <a:xfrm flipV="1">
            <a:off x="9999098" y="4554324"/>
            <a:ext cx="198261" cy="143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27E0879-A3D9-452A-9169-C087B54ED402}"/>
              </a:ext>
            </a:extLst>
          </p:cNvPr>
          <p:cNvCxnSpPr>
            <a:stCxn id="17" idx="3"/>
            <a:endCxn id="24" idx="1"/>
          </p:cNvCxnSpPr>
          <p:nvPr/>
        </p:nvCxnSpPr>
        <p:spPr>
          <a:xfrm>
            <a:off x="9999098" y="4697903"/>
            <a:ext cx="198261" cy="102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3D20888-83EF-4D4E-BAF8-A7E13586F96D}"/>
              </a:ext>
            </a:extLst>
          </p:cNvPr>
          <p:cNvCxnSpPr>
            <a:cxnSpLocks/>
            <a:stCxn id="18" idx="3"/>
            <a:endCxn id="25" idx="1"/>
          </p:cNvCxnSpPr>
          <p:nvPr/>
        </p:nvCxnSpPr>
        <p:spPr>
          <a:xfrm flipV="1">
            <a:off x="9999098" y="5045622"/>
            <a:ext cx="198261" cy="107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9D0E3CC-9F0A-4C0F-B2BD-1F8D5E9CE73E}"/>
              </a:ext>
            </a:extLst>
          </p:cNvPr>
          <p:cNvCxnSpPr>
            <a:cxnSpLocks/>
            <a:stCxn id="18" idx="3"/>
            <a:endCxn id="26" idx="1"/>
          </p:cNvCxnSpPr>
          <p:nvPr/>
        </p:nvCxnSpPr>
        <p:spPr>
          <a:xfrm>
            <a:off x="9999098" y="5152943"/>
            <a:ext cx="198261" cy="138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898D3DA-C09A-4D55-8F9E-5A12BAACA42A}"/>
              </a:ext>
            </a:extLst>
          </p:cNvPr>
          <p:cNvCxnSpPr>
            <a:cxnSpLocks/>
            <a:stCxn id="14" idx="3"/>
            <a:endCxn id="27" idx="1"/>
          </p:cNvCxnSpPr>
          <p:nvPr/>
        </p:nvCxnSpPr>
        <p:spPr>
          <a:xfrm flipV="1">
            <a:off x="9999097" y="5536920"/>
            <a:ext cx="194991" cy="124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37744C1-23FF-4AAF-A573-E80295831C68}"/>
              </a:ext>
            </a:extLst>
          </p:cNvPr>
          <p:cNvCxnSpPr>
            <a:cxnSpLocks/>
            <a:stCxn id="14" idx="3"/>
            <a:endCxn id="28" idx="1"/>
          </p:cNvCxnSpPr>
          <p:nvPr/>
        </p:nvCxnSpPr>
        <p:spPr>
          <a:xfrm>
            <a:off x="9999097" y="5661050"/>
            <a:ext cx="194991" cy="121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00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7B71DC-28BD-4E2F-9E89-C4253A80D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does it work?</a:t>
            </a:r>
          </a:p>
        </p:txBody>
      </p:sp>
      <p:sp>
        <p:nvSpPr>
          <p:cNvPr id="3" name="Rectangle 19">
            <a:extLst>
              <a:ext uri="{FF2B5EF4-FFF2-40B4-BE49-F238E27FC236}">
                <a16:creationId xmlns:a16="http://schemas.microsoft.com/office/drawing/2014/main" id="{C8FD19A7-0BE5-A1AA-8F67-4B2F12DE95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411" y="1160925"/>
            <a:ext cx="5537394" cy="55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7961" tIns="43981" rIns="87961" bIns="43981" numCol="1" anchor="b" anchorCtr="0" compatLnSpc="1">
            <a:prstTxWarp prst="textNoShape">
              <a:avLst/>
            </a:prstTxWarp>
            <a:spAutoFit/>
          </a:bodyPr>
          <a:lstStyle/>
          <a:p>
            <a:pPr defTabSz="87964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3042" b="1" dirty="0">
                <a:solidFill>
                  <a:srgbClr val="003249"/>
                </a:solidFill>
                <a:latin typeface="Arial"/>
                <a:cs typeface="Arial"/>
              </a:rPr>
              <a:t>Situation before </a:t>
            </a:r>
            <a:r>
              <a:rPr lang="en-GB" sz="3042" b="1" dirty="0" err="1">
                <a:solidFill>
                  <a:srgbClr val="003249"/>
                </a:solidFill>
                <a:latin typeface="Arial"/>
                <a:cs typeface="Arial"/>
              </a:rPr>
              <a:t>openEO</a:t>
            </a:r>
            <a:r>
              <a:rPr lang="en-GB" sz="3042" b="1" dirty="0">
                <a:solidFill>
                  <a:srgbClr val="003249"/>
                </a:solidFill>
                <a:latin typeface="Arial"/>
                <a:cs typeface="Arial"/>
              </a:rPr>
              <a:t>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B609AE5-D952-0869-C02A-B60E5F350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456" y="1835742"/>
            <a:ext cx="5279194" cy="2022395"/>
          </a:xfrm>
          <a:prstGeom prst="rect">
            <a:avLst/>
          </a:prstGeom>
          <a:ln>
            <a:solidFill>
              <a:schemeClr val="accent6">
                <a:lumMod val="10000"/>
              </a:schemeClr>
            </a:solidFill>
          </a:ln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8BC2C53-AF32-3A58-4662-E98C92713E88}"/>
              </a:ext>
            </a:extLst>
          </p:cNvPr>
          <p:cNvCxnSpPr>
            <a:cxnSpLocks/>
          </p:cNvCxnSpPr>
          <p:nvPr/>
        </p:nvCxnSpPr>
        <p:spPr>
          <a:xfrm flipV="1">
            <a:off x="5441840" y="2836590"/>
            <a:ext cx="81996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9">
            <a:extLst>
              <a:ext uri="{FF2B5EF4-FFF2-40B4-BE49-F238E27FC236}">
                <a16:creationId xmlns:a16="http://schemas.microsoft.com/office/drawing/2014/main" id="{AFE01081-6ACB-EFFC-D32D-31326C694F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3947" y="1135334"/>
            <a:ext cx="7725396" cy="562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7961" tIns="43981" rIns="87961" bIns="43981" numCol="1" anchor="b" anchorCtr="0" compatLnSpc="1">
            <a:prstTxWarp prst="textNoShape">
              <a:avLst/>
            </a:prstTxWarp>
            <a:spAutoFit/>
          </a:bodyPr>
          <a:lstStyle/>
          <a:p>
            <a:pPr defTabSz="87964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AT" sz="3042" b="1" dirty="0" err="1">
                <a:solidFill>
                  <a:srgbClr val="003249"/>
                </a:solidFill>
                <a:latin typeface="Arial"/>
                <a:cs typeface="Arial"/>
              </a:rPr>
              <a:t>openEO</a:t>
            </a:r>
            <a:r>
              <a:rPr lang="de-AT" sz="3042" b="1" dirty="0">
                <a:solidFill>
                  <a:srgbClr val="003249"/>
                </a:solidFill>
                <a:latin typeface="Arial"/>
                <a:cs typeface="Arial"/>
              </a:rPr>
              <a:t> API:</a:t>
            </a:r>
            <a:endParaRPr lang="en-GB" sz="3042" b="1" dirty="0">
              <a:solidFill>
                <a:srgbClr val="003249"/>
              </a:solidFill>
              <a:latin typeface="Arial"/>
              <a:cs typeface="Arial"/>
            </a:endParaRPr>
          </a:p>
        </p:txBody>
      </p:sp>
      <p:pic>
        <p:nvPicPr>
          <p:cNvPr id="4" name="Picture 8" descr="Diagram&#10;&#10;Description automatically generated">
            <a:extLst>
              <a:ext uri="{FF2B5EF4-FFF2-40B4-BE49-F238E27FC236}">
                <a16:creationId xmlns:a16="http://schemas.microsoft.com/office/drawing/2014/main" id="{06D90B12-5BC2-AE6B-80D0-63BC41FB6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497" y="1834509"/>
            <a:ext cx="5022746" cy="2085744"/>
          </a:xfrm>
          <a:prstGeom prst="rect">
            <a:avLst/>
          </a:prstGeom>
          <a:ln>
            <a:solidFill>
              <a:schemeClr val="accent6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16659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7B71DC-28BD-4E2F-9E89-C4253A80D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does it work?</a:t>
            </a:r>
          </a:p>
        </p:txBody>
      </p:sp>
      <p:sp>
        <p:nvSpPr>
          <p:cNvPr id="3" name="Rectangle 19">
            <a:extLst>
              <a:ext uri="{FF2B5EF4-FFF2-40B4-BE49-F238E27FC236}">
                <a16:creationId xmlns:a16="http://schemas.microsoft.com/office/drawing/2014/main" id="{C8FD19A7-0BE5-A1AA-8F67-4B2F12DE95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411" y="1135831"/>
            <a:ext cx="2761190" cy="562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7961" tIns="43981" rIns="87961" bIns="43981" numCol="1" anchor="b" anchorCtr="0" compatLnSpc="1">
            <a:prstTxWarp prst="textNoShape">
              <a:avLst/>
            </a:prstTxWarp>
            <a:spAutoFit/>
          </a:bodyPr>
          <a:lstStyle/>
          <a:p>
            <a:pPr defTabSz="87964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AT" sz="3079" b="1" err="1">
                <a:solidFill>
                  <a:srgbClr val="00324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openEO</a:t>
            </a:r>
            <a:r>
              <a:rPr lang="de-AT" sz="3079" b="1">
                <a:solidFill>
                  <a:srgbClr val="00324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API:</a:t>
            </a:r>
            <a:endParaRPr lang="en-GB" sz="3079" b="1">
              <a:solidFill>
                <a:srgbClr val="0032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B609AE5-D952-0869-C02A-B60E5F350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1" y="1835742"/>
            <a:ext cx="5191832" cy="1993293"/>
          </a:xfrm>
          <a:prstGeom prst="rect">
            <a:avLst/>
          </a:prstGeom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8BC2C53-AF32-3A58-4662-E98C92713E88}"/>
              </a:ext>
            </a:extLst>
          </p:cNvPr>
          <p:cNvCxnSpPr>
            <a:cxnSpLocks/>
          </p:cNvCxnSpPr>
          <p:nvPr/>
        </p:nvCxnSpPr>
        <p:spPr>
          <a:xfrm>
            <a:off x="2976262" y="1420225"/>
            <a:ext cx="329524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9">
            <a:extLst>
              <a:ext uri="{FF2B5EF4-FFF2-40B4-BE49-F238E27FC236}">
                <a16:creationId xmlns:a16="http://schemas.microsoft.com/office/drawing/2014/main" id="{AFE01081-6ACB-EFFC-D32D-31326C694F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3947" y="1135334"/>
            <a:ext cx="7725396" cy="562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7961" tIns="43981" rIns="87961" bIns="43981" numCol="1" anchor="b" anchorCtr="0" compatLnSpc="1">
            <a:prstTxWarp prst="textNoShape">
              <a:avLst/>
            </a:prstTxWarp>
            <a:spAutoFit/>
          </a:bodyPr>
          <a:lstStyle/>
          <a:p>
            <a:pPr defTabSz="87964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AT" sz="3042" b="1" err="1">
                <a:solidFill>
                  <a:srgbClr val="003249"/>
                </a:solidFill>
                <a:latin typeface="Arial"/>
                <a:cs typeface="Arial"/>
              </a:rPr>
              <a:t>openEO</a:t>
            </a:r>
            <a:r>
              <a:rPr lang="de-AT" sz="3042" b="1">
                <a:solidFill>
                  <a:srgbClr val="003249"/>
                </a:solidFill>
                <a:latin typeface="Arial"/>
                <a:cs typeface="Arial"/>
              </a:rPr>
              <a:t> Platform:</a:t>
            </a:r>
            <a:endParaRPr lang="en-GB" sz="3042" b="1">
              <a:solidFill>
                <a:srgbClr val="003249"/>
              </a:solidFill>
              <a:latin typeface="Arial"/>
              <a:cs typeface="Arial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9D3E952-8B68-F09D-F7E0-FCF46D542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216" y="1835742"/>
            <a:ext cx="4549900" cy="3632142"/>
          </a:xfrm>
          <a:prstGeom prst="rect">
            <a:avLst/>
          </a:prstGeom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DA0347D-7B18-23DB-B428-C99F9A6DC58E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9738474" y="2109840"/>
            <a:ext cx="972127" cy="661038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547CC2DC-3A0B-FCBA-E620-868790A655CA}"/>
              </a:ext>
            </a:extLst>
          </p:cNvPr>
          <p:cNvSpPr txBox="1"/>
          <p:nvPr/>
        </p:nvSpPr>
        <p:spPr>
          <a:xfrm>
            <a:off x="10710600" y="1956371"/>
            <a:ext cx="972127" cy="306938"/>
          </a:xfrm>
          <a:prstGeom prst="rect">
            <a:avLst/>
          </a:prstGeom>
          <a:solidFill>
            <a:schemeClr val="accent3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911931" fontAlgn="base">
              <a:spcBef>
                <a:spcPct val="0"/>
              </a:spcBef>
              <a:spcAft>
                <a:spcPct val="0"/>
              </a:spcAft>
            </a:pPr>
            <a:r>
              <a:rPr lang="en-GB" sz="1396">
                <a:solidFill>
                  <a:srgbClr val="003249"/>
                </a:solidFill>
                <a:latin typeface="Verdana" pitchFamily="34" charset="0"/>
              </a:rPr>
              <a:t>Client 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B617196-7155-078D-1212-6A16E0984F6B}"/>
              </a:ext>
            </a:extLst>
          </p:cNvPr>
          <p:cNvSpPr txBox="1"/>
          <p:nvPr/>
        </p:nvSpPr>
        <p:spPr>
          <a:xfrm>
            <a:off x="10710600" y="2414450"/>
            <a:ext cx="972127" cy="306938"/>
          </a:xfrm>
          <a:prstGeom prst="rect">
            <a:avLst/>
          </a:prstGeom>
          <a:solidFill>
            <a:schemeClr val="accent3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911931" fontAlgn="base">
              <a:spcBef>
                <a:spcPct val="0"/>
              </a:spcBef>
              <a:spcAft>
                <a:spcPct val="0"/>
              </a:spcAft>
            </a:pPr>
            <a:r>
              <a:rPr lang="en-GB" sz="1396">
                <a:solidFill>
                  <a:srgbClr val="003249"/>
                </a:solidFill>
                <a:latin typeface="Verdana" pitchFamily="34" charset="0"/>
              </a:rPr>
              <a:t>Client 2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85076E6A-468C-AADF-9F8E-CE1102415E80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9738474" y="2567919"/>
            <a:ext cx="972127" cy="354101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7E2C9F3B-BA76-C493-F68B-8EE1262A0E26}"/>
              </a:ext>
            </a:extLst>
          </p:cNvPr>
          <p:cNvSpPr txBox="1"/>
          <p:nvPr/>
        </p:nvSpPr>
        <p:spPr>
          <a:xfrm>
            <a:off x="10714603" y="2859203"/>
            <a:ext cx="972127" cy="306938"/>
          </a:xfrm>
          <a:prstGeom prst="rect">
            <a:avLst/>
          </a:prstGeom>
          <a:solidFill>
            <a:schemeClr val="accent3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911931" fontAlgn="base">
              <a:spcBef>
                <a:spcPct val="0"/>
              </a:spcBef>
              <a:spcAft>
                <a:spcPct val="0"/>
              </a:spcAft>
            </a:pPr>
            <a:r>
              <a:rPr lang="en-GB" sz="1396">
                <a:solidFill>
                  <a:srgbClr val="003249"/>
                </a:solidFill>
                <a:latin typeface="Verdana" pitchFamily="34" charset="0"/>
              </a:rPr>
              <a:t>Client 3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432D7F8B-58B7-B552-E14C-E5333BFEB779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9738474" y="3012673"/>
            <a:ext cx="976130" cy="13325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553A239F-F8AF-A23C-8ED5-7881AA7AFE66}"/>
              </a:ext>
            </a:extLst>
          </p:cNvPr>
          <p:cNvCxnSpPr>
            <a:stCxn id="5" idx="1"/>
            <a:endCxn id="5" idx="3"/>
          </p:cNvCxnSpPr>
          <p:nvPr/>
        </p:nvCxnSpPr>
        <p:spPr>
          <a:xfrm>
            <a:off x="215411" y="2832388"/>
            <a:ext cx="519183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93F0991-2A65-A4D5-6804-11F56FD92C11}"/>
              </a:ext>
            </a:extLst>
          </p:cNvPr>
          <p:cNvCxnSpPr>
            <a:stCxn id="5" idx="3"/>
          </p:cNvCxnSpPr>
          <p:nvPr/>
        </p:nvCxnSpPr>
        <p:spPr>
          <a:xfrm>
            <a:off x="5407243" y="2832388"/>
            <a:ext cx="1704095" cy="48741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E0B0F54D-E3F0-8963-E27E-1DED7A743244}"/>
              </a:ext>
            </a:extLst>
          </p:cNvPr>
          <p:cNvSpPr txBox="1"/>
          <p:nvPr/>
        </p:nvSpPr>
        <p:spPr>
          <a:xfrm rot="1013595">
            <a:off x="4963241" y="2737856"/>
            <a:ext cx="3852649" cy="368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1931" fontAlgn="base">
              <a:spcBef>
                <a:spcPct val="0"/>
              </a:spcBef>
              <a:spcAft>
                <a:spcPct val="0"/>
              </a:spcAft>
            </a:pPr>
            <a:r>
              <a:rPr lang="en-GB" sz="1795">
                <a:solidFill>
                  <a:srgbClr val="003249"/>
                </a:solidFill>
                <a:latin typeface="Arial" panose="020B0604020202020204"/>
              </a:rPr>
              <a:t>Added aggregation layer</a:t>
            </a:r>
          </a:p>
        </p:txBody>
      </p:sp>
    </p:spTree>
    <p:extLst>
      <p:ext uri="{BB962C8B-B14F-4D97-AF65-F5344CB8AC3E}">
        <p14:creationId xmlns:p14="http://schemas.microsoft.com/office/powerpoint/2010/main" val="1834136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7B71DC-28BD-4E2F-9E89-C4253A80D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does it work?</a:t>
            </a:r>
          </a:p>
        </p:txBody>
      </p:sp>
      <p:sp>
        <p:nvSpPr>
          <p:cNvPr id="3" name="Rectangle 19">
            <a:extLst>
              <a:ext uri="{FF2B5EF4-FFF2-40B4-BE49-F238E27FC236}">
                <a16:creationId xmlns:a16="http://schemas.microsoft.com/office/drawing/2014/main" id="{C8FD19A7-0BE5-A1AA-8F67-4B2F12DE95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411" y="1160925"/>
            <a:ext cx="5537394" cy="55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7961" tIns="43981" rIns="87961" bIns="43981" numCol="1" anchor="b" anchorCtr="0" compatLnSpc="1">
            <a:prstTxWarp prst="textNoShape">
              <a:avLst/>
            </a:prstTxWarp>
            <a:spAutoFit/>
          </a:bodyPr>
          <a:lstStyle/>
          <a:p>
            <a:pPr defTabSz="879649">
              <a:defRPr/>
            </a:pPr>
            <a:r>
              <a:rPr lang="en-GB" sz="3042" b="1" dirty="0">
                <a:latin typeface="Arial"/>
                <a:ea typeface="+mj-ea"/>
                <a:cs typeface="Arial"/>
              </a:rPr>
              <a:t>Situation before </a:t>
            </a:r>
            <a:r>
              <a:rPr lang="en-GB" sz="3042" b="1" dirty="0" err="1">
                <a:latin typeface="Arial"/>
                <a:ea typeface="+mj-ea"/>
                <a:cs typeface="Arial"/>
              </a:rPr>
              <a:t>openEO</a:t>
            </a:r>
            <a:r>
              <a:rPr lang="en-GB" sz="3042" b="1" dirty="0">
                <a:latin typeface="Arial"/>
                <a:ea typeface="+mj-ea"/>
                <a:cs typeface="Arial"/>
              </a:rPr>
              <a:t>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B609AE5-D952-0869-C02A-B60E5F350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456" y="1835742"/>
            <a:ext cx="5279194" cy="2022395"/>
          </a:xfrm>
          <a:prstGeom prst="rect">
            <a:avLst/>
          </a:prstGeom>
          <a:ln>
            <a:solidFill>
              <a:schemeClr val="accent6">
                <a:lumMod val="10000"/>
              </a:schemeClr>
            </a:solidFill>
          </a:ln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8BC2C53-AF32-3A58-4662-E98C92713E88}"/>
              </a:ext>
            </a:extLst>
          </p:cNvPr>
          <p:cNvCxnSpPr>
            <a:cxnSpLocks/>
          </p:cNvCxnSpPr>
          <p:nvPr/>
        </p:nvCxnSpPr>
        <p:spPr>
          <a:xfrm flipV="1">
            <a:off x="5441840" y="2836590"/>
            <a:ext cx="81996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9">
            <a:extLst>
              <a:ext uri="{FF2B5EF4-FFF2-40B4-BE49-F238E27FC236}">
                <a16:creationId xmlns:a16="http://schemas.microsoft.com/office/drawing/2014/main" id="{AFE01081-6ACB-EFFC-D32D-31326C694F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3947" y="1135334"/>
            <a:ext cx="7725396" cy="562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7961" tIns="43981" rIns="87961" bIns="43981" numCol="1" anchor="b" anchorCtr="0" compatLnSpc="1">
            <a:prstTxWarp prst="textNoShape">
              <a:avLst/>
            </a:prstTxWarp>
            <a:spAutoFit/>
          </a:bodyPr>
          <a:lstStyle/>
          <a:p>
            <a:pPr defTabSz="879649">
              <a:defRPr/>
            </a:pPr>
            <a:r>
              <a:rPr lang="de-AT" sz="3042" b="1" dirty="0" err="1">
                <a:latin typeface="Arial"/>
                <a:ea typeface="+mj-ea"/>
                <a:cs typeface="Arial"/>
              </a:rPr>
              <a:t>openEO</a:t>
            </a:r>
            <a:r>
              <a:rPr lang="de-AT" sz="3042" b="1" dirty="0">
                <a:latin typeface="Arial"/>
                <a:ea typeface="+mj-ea"/>
                <a:cs typeface="Arial"/>
              </a:rPr>
              <a:t> API:</a:t>
            </a:r>
            <a:endParaRPr lang="en-GB" sz="3042" b="1" dirty="0">
              <a:latin typeface="Arial"/>
              <a:ea typeface="+mj-ea"/>
              <a:cs typeface="Arial"/>
            </a:endParaRPr>
          </a:p>
        </p:txBody>
      </p:sp>
      <p:pic>
        <p:nvPicPr>
          <p:cNvPr id="4" name="Picture 8" descr="Diagram&#10;&#10;Description automatically generated">
            <a:extLst>
              <a:ext uri="{FF2B5EF4-FFF2-40B4-BE49-F238E27FC236}">
                <a16:creationId xmlns:a16="http://schemas.microsoft.com/office/drawing/2014/main" id="{06D90B12-5BC2-AE6B-80D0-63BC41FB6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497" y="1834509"/>
            <a:ext cx="5022746" cy="2085744"/>
          </a:xfrm>
          <a:prstGeom prst="rect">
            <a:avLst/>
          </a:prstGeom>
          <a:ln>
            <a:solidFill>
              <a:schemeClr val="accent6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46789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55B813-B088-2878-F06A-C1329882B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Concepts of </a:t>
            </a:r>
            <a:r>
              <a:rPr lang="en-GB" dirty="0" err="1"/>
              <a:t>openEO</a:t>
            </a:r>
            <a:r>
              <a:rPr lang="en-GB" dirty="0"/>
              <a:t> - </a:t>
            </a:r>
            <a:r>
              <a:rPr lang="en-GB" dirty="0" err="1"/>
              <a:t>Datacubes</a:t>
            </a:r>
            <a:endParaRPr lang="en-GB" dirty="0"/>
          </a:p>
        </p:txBody>
      </p:sp>
      <p:pic>
        <p:nvPicPr>
          <p:cNvPr id="5" name="Inhaltsplatzhalter 4" descr="Ein Bild, das Text, drinnen enthält.&#10;&#10;Automatisch generierte Beschreibung">
            <a:extLst>
              <a:ext uri="{FF2B5EF4-FFF2-40B4-BE49-F238E27FC236}">
                <a16:creationId xmlns:a16="http://schemas.microsoft.com/office/drawing/2014/main" id="{06A980C7-FB93-173D-0325-730F7563EA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11" y="1070753"/>
            <a:ext cx="6672104" cy="2001631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7B08A21-A9C3-297F-B651-1E347A86B8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551" y="1070752"/>
            <a:ext cx="5131625" cy="384871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A09FE1B-64E2-228E-541C-7C130E2B1AC8}"/>
              </a:ext>
            </a:extLst>
          </p:cNvPr>
          <p:cNvSpPr txBox="1"/>
          <p:nvPr/>
        </p:nvSpPr>
        <p:spPr>
          <a:xfrm>
            <a:off x="428234" y="3423137"/>
            <a:ext cx="5972566" cy="2025687"/>
          </a:xfrm>
          <a:prstGeom prst="rect">
            <a:avLst/>
          </a:prstGeom>
          <a:noFill/>
        </p:spPr>
        <p:txBody>
          <a:bodyPr wrap="square" lIns="91191" tIns="45595" rIns="91191" bIns="45595" anchor="t">
            <a:spAutoFit/>
          </a:bodyPr>
          <a:lstStyle/>
          <a:p>
            <a:pPr defTabSz="87964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795" b="1" dirty="0">
                <a:solidFill>
                  <a:srgbClr val="003249"/>
                </a:solidFill>
                <a:latin typeface="Arial"/>
                <a:cs typeface="Arial"/>
              </a:rPr>
              <a:t>-&gt; </a:t>
            </a:r>
            <a:r>
              <a:rPr lang="en-US" sz="1795" b="1" dirty="0">
                <a:solidFill>
                  <a:srgbClr val="003249"/>
                </a:solidFill>
                <a:latin typeface="Arial"/>
                <a:cs typeface="Arial"/>
              </a:rPr>
              <a:t>multidimensional arrays with one or more spatial or temporal dimension</a:t>
            </a:r>
          </a:p>
          <a:p>
            <a:pPr defTabSz="8796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95" b="1" dirty="0">
              <a:solidFill>
                <a:srgbClr val="003249"/>
              </a:solidFill>
              <a:latin typeface="Arial"/>
              <a:cs typeface="Arial"/>
            </a:endParaRPr>
          </a:p>
          <a:p>
            <a:pPr defTabSz="87964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795" b="1" dirty="0">
                <a:solidFill>
                  <a:srgbClr val="003249"/>
                </a:solidFill>
                <a:latin typeface="Arial"/>
                <a:cs typeface="Arial"/>
              </a:rPr>
              <a:t>-&gt; Data in OpenEO is represented in this way</a:t>
            </a:r>
          </a:p>
          <a:p>
            <a:pPr defTabSz="8796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795" b="1" dirty="0">
              <a:solidFill>
                <a:srgbClr val="003249"/>
              </a:solidFill>
              <a:latin typeface="Arial"/>
              <a:cs typeface="Arial"/>
            </a:endParaRPr>
          </a:p>
          <a:p>
            <a:pPr defTabSz="87964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795" b="1" dirty="0">
                <a:solidFill>
                  <a:srgbClr val="003249"/>
                </a:solidFill>
                <a:latin typeface="Arial"/>
                <a:cs typeface="Arial"/>
              </a:rPr>
              <a:t>-&gt; Any representation of the data cube is fine</a:t>
            </a:r>
          </a:p>
          <a:p>
            <a:pPr defTabSz="87964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795" b="1" dirty="0">
                <a:solidFill>
                  <a:srgbClr val="003249"/>
                </a:solidFill>
                <a:latin typeface="Arial"/>
                <a:cs typeface="Arial"/>
              </a:rPr>
              <a:t>(meaning – dimensions can be switched in display)</a:t>
            </a:r>
            <a:r>
              <a:rPr lang="en-GB" sz="1795" b="1" dirty="0">
                <a:solidFill>
                  <a:srgbClr val="003249"/>
                </a:solidFill>
                <a:latin typeface="Arial"/>
                <a:cs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2351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SA_Presentation_DARK">
  <a:themeElements>
    <a:clrScheme name="ESA Presentation 2020 Dark">
      <a:dk1>
        <a:srgbClr val="003249"/>
      </a:dk1>
      <a:lt1>
        <a:srgbClr val="FEFFFF"/>
      </a:lt1>
      <a:dk2>
        <a:srgbClr val="335E6E"/>
      </a:dk2>
      <a:lt2>
        <a:srgbClr val="E7E8E3"/>
      </a:lt2>
      <a:accent1>
        <a:srgbClr val="00AE9C"/>
      </a:accent1>
      <a:accent2>
        <a:srgbClr val="EC1A2F"/>
      </a:accent2>
      <a:accent3>
        <a:srgbClr val="FBAB18"/>
      </a:accent3>
      <a:accent4>
        <a:srgbClr val="009BDA"/>
      </a:accent4>
      <a:accent5>
        <a:srgbClr val="8096A6"/>
      </a:accent5>
      <a:accent6>
        <a:srgbClr val="E7E8E3"/>
      </a:accent6>
      <a:hlink>
        <a:srgbClr val="6DCFF6"/>
      </a:hlink>
      <a:folHlink>
        <a:srgbClr val="009BD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sa presentation 1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338D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ADC5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2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98DB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CAEA"/>
        </a:accent5>
        <a:accent6>
          <a:srgbClr val="00783B"/>
        </a:accent6>
        <a:hlink>
          <a:srgbClr val="E37222"/>
        </a:hlink>
        <a:folHlink>
          <a:srgbClr val="0033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3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8542"/>
        </a:accent1>
        <a:accent2>
          <a:srgbClr val="003397"/>
        </a:accent2>
        <a:accent3>
          <a:srgbClr val="FFFFFF"/>
        </a:accent3>
        <a:accent4>
          <a:srgbClr val="404246"/>
        </a:accent4>
        <a:accent5>
          <a:srgbClr val="AAC2B0"/>
        </a:accent5>
        <a:accent6>
          <a:srgbClr val="002D88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4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E37222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FBCAB"/>
        </a:accent5>
        <a:accent6>
          <a:srgbClr val="00783B"/>
        </a:accent6>
        <a:hlink>
          <a:srgbClr val="00338D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5">
        <a:dk1>
          <a:srgbClr val="4D4F53"/>
        </a:dk1>
        <a:lt1>
          <a:srgbClr val="FFFFFF"/>
        </a:lt1>
        <a:dk2>
          <a:srgbClr val="00338D"/>
        </a:dk2>
        <a:lt2>
          <a:srgbClr val="000000"/>
        </a:lt2>
        <a:accent1>
          <a:srgbClr val="D0103A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4AAAE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6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338D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ADC5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7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98DB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AEA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8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854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2B0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9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E3722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FBCAB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10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D0103A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4AAAE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11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8B8D8E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C4C5C6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SA_Presentation.potx" id="{9A0717D1-5ED3-462A-8BFB-F8EEF5537A23}" vid="{B5055003-DCC8-4F8D-A082-F4110613BE36}"/>
    </a:ext>
  </a:extLst>
</a:theme>
</file>

<file path=ppt/theme/theme3.xml><?xml version="1.0" encoding="utf-8"?>
<a:theme xmlns:a="http://schemas.openxmlformats.org/drawingml/2006/main" name="5_ESA_Presentation_CLEAR_BG">
  <a:themeElements>
    <a:clrScheme name="ESA Presentation 2020 Light">
      <a:dk1>
        <a:srgbClr val="003249"/>
      </a:dk1>
      <a:lt1>
        <a:srgbClr val="FEFFFF"/>
      </a:lt1>
      <a:dk2>
        <a:srgbClr val="335E6E"/>
      </a:dk2>
      <a:lt2>
        <a:srgbClr val="E7E8E3"/>
      </a:lt2>
      <a:accent1>
        <a:srgbClr val="75C8AE"/>
      </a:accent1>
      <a:accent2>
        <a:srgbClr val="F06669"/>
      </a:accent2>
      <a:accent3>
        <a:srgbClr val="FFCC4D"/>
      </a:accent3>
      <a:accent4>
        <a:srgbClr val="6DCFF6"/>
      </a:accent4>
      <a:accent5>
        <a:srgbClr val="8096A6"/>
      </a:accent5>
      <a:accent6>
        <a:srgbClr val="E7E8E3"/>
      </a:accent6>
      <a:hlink>
        <a:srgbClr val="009BDA"/>
      </a:hlink>
      <a:folHlink>
        <a:srgbClr val="75C8A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sa presentation 1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338D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ADC5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2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98DB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CAEA"/>
        </a:accent5>
        <a:accent6>
          <a:srgbClr val="00783B"/>
        </a:accent6>
        <a:hlink>
          <a:srgbClr val="E37222"/>
        </a:hlink>
        <a:folHlink>
          <a:srgbClr val="0033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3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8542"/>
        </a:accent1>
        <a:accent2>
          <a:srgbClr val="003397"/>
        </a:accent2>
        <a:accent3>
          <a:srgbClr val="FFFFFF"/>
        </a:accent3>
        <a:accent4>
          <a:srgbClr val="404246"/>
        </a:accent4>
        <a:accent5>
          <a:srgbClr val="AAC2B0"/>
        </a:accent5>
        <a:accent6>
          <a:srgbClr val="002D88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4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E37222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FBCAB"/>
        </a:accent5>
        <a:accent6>
          <a:srgbClr val="00783B"/>
        </a:accent6>
        <a:hlink>
          <a:srgbClr val="00338D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5">
        <a:dk1>
          <a:srgbClr val="4D4F53"/>
        </a:dk1>
        <a:lt1>
          <a:srgbClr val="FFFFFF"/>
        </a:lt1>
        <a:dk2>
          <a:srgbClr val="00338D"/>
        </a:dk2>
        <a:lt2>
          <a:srgbClr val="000000"/>
        </a:lt2>
        <a:accent1>
          <a:srgbClr val="D0103A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4AAAE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6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338D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ADC5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7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98DB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AEA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8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854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2B0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9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E3722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FBCAB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10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D0103A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4AAAE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11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8B8D8E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C4C5C6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SA_Presentation.potx" id="{9A0717D1-5ED3-462A-8BFB-F8EEF5537A23}" vid="{B3CA301C-C627-441E-AFCF-9D5EA7C4A8C6}"/>
    </a:ext>
  </a:extLst>
</a:theme>
</file>

<file path=ppt/theme/theme4.xml><?xml version="1.0" encoding="utf-8"?>
<a:theme xmlns:a="http://schemas.openxmlformats.org/drawingml/2006/main" name="7_ESA_Presentation_CLEAR_BG">
  <a:themeElements>
    <a:clrScheme name="ESA Presentation 2020 Light">
      <a:dk1>
        <a:srgbClr val="003249"/>
      </a:dk1>
      <a:lt1>
        <a:srgbClr val="FEFFFF"/>
      </a:lt1>
      <a:dk2>
        <a:srgbClr val="335E6E"/>
      </a:dk2>
      <a:lt2>
        <a:srgbClr val="E7E8E3"/>
      </a:lt2>
      <a:accent1>
        <a:srgbClr val="75C8AE"/>
      </a:accent1>
      <a:accent2>
        <a:srgbClr val="F06669"/>
      </a:accent2>
      <a:accent3>
        <a:srgbClr val="FFCC4D"/>
      </a:accent3>
      <a:accent4>
        <a:srgbClr val="6DCFF6"/>
      </a:accent4>
      <a:accent5>
        <a:srgbClr val="8096A6"/>
      </a:accent5>
      <a:accent6>
        <a:srgbClr val="E7E8E3"/>
      </a:accent6>
      <a:hlink>
        <a:srgbClr val="009BDA"/>
      </a:hlink>
      <a:folHlink>
        <a:srgbClr val="75C8A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sa presentation 1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338D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ADC5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2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98DB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CAEA"/>
        </a:accent5>
        <a:accent6>
          <a:srgbClr val="00783B"/>
        </a:accent6>
        <a:hlink>
          <a:srgbClr val="E37222"/>
        </a:hlink>
        <a:folHlink>
          <a:srgbClr val="0033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3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8542"/>
        </a:accent1>
        <a:accent2>
          <a:srgbClr val="003397"/>
        </a:accent2>
        <a:accent3>
          <a:srgbClr val="FFFFFF"/>
        </a:accent3>
        <a:accent4>
          <a:srgbClr val="404246"/>
        </a:accent4>
        <a:accent5>
          <a:srgbClr val="AAC2B0"/>
        </a:accent5>
        <a:accent6>
          <a:srgbClr val="002D88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4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E37222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FBCAB"/>
        </a:accent5>
        <a:accent6>
          <a:srgbClr val="00783B"/>
        </a:accent6>
        <a:hlink>
          <a:srgbClr val="00338D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5">
        <a:dk1>
          <a:srgbClr val="4D4F53"/>
        </a:dk1>
        <a:lt1>
          <a:srgbClr val="FFFFFF"/>
        </a:lt1>
        <a:dk2>
          <a:srgbClr val="00338D"/>
        </a:dk2>
        <a:lt2>
          <a:srgbClr val="000000"/>
        </a:lt2>
        <a:accent1>
          <a:srgbClr val="D0103A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4AAAE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6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338D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ADC5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7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98DB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AEA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8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854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2B0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9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E3722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FBCAB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10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D0103A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4AAAE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11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8B8D8E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C4C5C6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SA_Presentation.potx" id="{9A0717D1-5ED3-462A-8BFB-F8EEF5537A23}" vid="{B3CA301C-C627-441E-AFCF-9D5EA7C4A8C6}"/>
    </a:ext>
  </a:extLst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6D7AB4D107D824B8939DC5C13E73AE2" ma:contentTypeVersion="17" ma:contentTypeDescription="Ein neues Dokument erstellen." ma:contentTypeScope="" ma:versionID="551f689e05e4c2ee82adf48576933c4d">
  <xsd:schema xmlns:xsd="http://www.w3.org/2001/XMLSchema" xmlns:xs="http://www.w3.org/2001/XMLSchema" xmlns:p="http://schemas.microsoft.com/office/2006/metadata/properties" xmlns:ns2="6d75f3bf-a043-471d-9a9d-bcb7daa583f9" xmlns:ns3="949865af-b7d8-4728-a263-0b25e8c2ab9f" targetNamespace="http://schemas.microsoft.com/office/2006/metadata/properties" ma:root="true" ma:fieldsID="c7b52854bea9cb869c52526b0f1ed4b3" ns2:_="" ns3:_="">
    <xsd:import namespace="6d75f3bf-a043-471d-9a9d-bcb7daa583f9"/>
    <xsd:import namespace="949865af-b7d8-4728-a263-0b25e8c2ab9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75f3bf-a043-471d-9a9d-bcb7daa583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Bildmarkierungen" ma:readOnly="false" ma:fieldId="{5cf76f15-5ced-4ddc-b409-7134ff3c332f}" ma:taxonomyMulti="true" ma:sspId="1876869d-b85e-4dcf-a510-feb43aad6ac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9865af-b7d8-4728-a263-0b25e8c2ab9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9c6198c4-fa8a-4934-8324-6863c0313242}" ma:internalName="TaxCatchAll" ma:showField="CatchAllData" ma:web="949865af-b7d8-4728-a263-0b25e8c2ab9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49865af-b7d8-4728-a263-0b25e8c2ab9f">
      <UserInfo>
        <DisplayName/>
        <AccountId xsi:nil="true"/>
        <AccountType/>
      </UserInfo>
    </SharedWithUsers>
    <lcf76f155ced4ddcb4097134ff3c332f xmlns="6d75f3bf-a043-471d-9a9d-bcb7daa583f9">
      <Terms xmlns="http://schemas.microsoft.com/office/infopath/2007/PartnerControls"/>
    </lcf76f155ced4ddcb4097134ff3c332f>
    <TaxCatchAll xmlns="949865af-b7d8-4728-a263-0b25e8c2ab9f" xsi:nil="true"/>
  </documentManagement>
</p:properties>
</file>

<file path=customXml/itemProps1.xml><?xml version="1.0" encoding="utf-8"?>
<ds:datastoreItem xmlns:ds="http://schemas.openxmlformats.org/officeDocument/2006/customXml" ds:itemID="{A82A6466-052D-4078-AF60-DAE95ED202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75f3bf-a043-471d-9a9d-bcb7daa583f9"/>
    <ds:schemaRef ds:uri="949865af-b7d8-4728-a263-0b25e8c2ab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E605EEB-73BC-4F58-A21B-0ED2FEE9D89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12D8DB6-F082-451B-A15A-20A388CDB9DD}">
  <ds:schemaRefs>
    <ds:schemaRef ds:uri="http://schemas.microsoft.com/office/2006/metadata/properties"/>
    <ds:schemaRef ds:uri="http://schemas.microsoft.com/office/infopath/2007/PartnerControls"/>
    <ds:schemaRef ds:uri="949865af-b7d8-4728-a263-0b25e8c2ab9f"/>
    <ds:schemaRef ds:uri="6d75f3bf-a043-471d-9a9d-bcb7daa583f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1132</Words>
  <Application>Microsoft Office PowerPoint</Application>
  <PresentationFormat>Breitbild</PresentationFormat>
  <Paragraphs>181</Paragraphs>
  <Slides>23</Slides>
  <Notes>15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23</vt:i4>
      </vt:variant>
    </vt:vector>
  </HeadingPairs>
  <TitlesOfParts>
    <vt:vector size="32" baseType="lpstr">
      <vt:lpstr>Arial</vt:lpstr>
      <vt:lpstr>Calibri</vt:lpstr>
      <vt:lpstr>Calibri Light</vt:lpstr>
      <vt:lpstr>Verdana</vt:lpstr>
      <vt:lpstr>Wingdings</vt:lpstr>
      <vt:lpstr>Office</vt:lpstr>
      <vt:lpstr>ESA_Presentation_DARK</vt:lpstr>
      <vt:lpstr>5_ESA_Presentation_CLEAR_BG</vt:lpstr>
      <vt:lpstr>7_ESA_Presentation_CLEAR_BG</vt:lpstr>
      <vt:lpstr>PowerPoint-Präsentation</vt:lpstr>
      <vt:lpstr>What programming / EO experience do you have?</vt:lpstr>
      <vt:lpstr>Let’s have a look at the results</vt:lpstr>
      <vt:lpstr>What is openEO Platform?</vt:lpstr>
      <vt:lpstr>Why do we need openEO? The Data Management Burden…</vt:lpstr>
      <vt:lpstr>How does it work?</vt:lpstr>
      <vt:lpstr>How does it work?</vt:lpstr>
      <vt:lpstr>How does it work?</vt:lpstr>
      <vt:lpstr>Concepts of openEO - Datacubes</vt:lpstr>
      <vt:lpstr>Concepts of openEO – Datacubes - Dimensions</vt:lpstr>
      <vt:lpstr>Concepts of openEO – Datacubes - Filters</vt:lpstr>
      <vt:lpstr>Concepts of openEO – Datacubes - Apply</vt:lpstr>
      <vt:lpstr>Concepts of openEO – Datacubes - Resample</vt:lpstr>
      <vt:lpstr>Concepts of openEO – Datacubes - Resample</vt:lpstr>
      <vt:lpstr>Concepts of openEO – Datacubes - Reduce</vt:lpstr>
      <vt:lpstr>Concepts of openEO – Datacubes - Aggregate</vt:lpstr>
      <vt:lpstr>“Use Cases” from the community</vt:lpstr>
      <vt:lpstr>“Use Cases” from the community</vt:lpstr>
      <vt:lpstr>“Use Cases” from the community</vt:lpstr>
      <vt:lpstr>Active User Community</vt:lpstr>
      <vt:lpstr>What is openEO? </vt:lpstr>
      <vt:lpstr>ANNEX - Documentation</vt:lpstr>
      <vt:lpstr>ANNEX - Registration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Benjamin Schumacher</dc:creator>
  <cp:lastModifiedBy>Benjamin Schumacher</cp:lastModifiedBy>
  <cp:revision>1</cp:revision>
  <dcterms:created xsi:type="dcterms:W3CDTF">2022-07-01T10:30:15Z</dcterms:created>
  <dcterms:modified xsi:type="dcterms:W3CDTF">2023-10-25T06:13:28Z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0x01010036D7AB4D107D824B8939DC5C13E73AE2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</Properties>
</file>